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94" r:id="rId3"/>
    <p:sldId id="281" r:id="rId4"/>
    <p:sldId id="295" r:id="rId5"/>
    <p:sldId id="293" r:id="rId6"/>
    <p:sldId id="29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126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B57DF12-DE23-46CE-9481-9D26F813F26D}"/>
              </a:ext>
            </a:extLst>
          </p:cNvPr>
          <p:cNvSpPr txBox="1"/>
          <p:nvPr/>
        </p:nvSpPr>
        <p:spPr>
          <a:xfrm>
            <a:off x="1009650" y="3638551"/>
            <a:ext cx="7886700" cy="18435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落下注意</a:t>
            </a:r>
            <a:endParaRPr lang="en-US" altLang="ja-JP" sz="13000" dirty="0"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4BC0B45-0957-7A40-B470-BD0F3E9CACF9}"/>
              </a:ext>
            </a:extLst>
          </p:cNvPr>
          <p:cNvSpPr txBox="1"/>
          <p:nvPr/>
        </p:nvSpPr>
        <p:spPr>
          <a:xfrm>
            <a:off x="1009650" y="1181101"/>
            <a:ext cx="7886700" cy="18435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赤ちゃんの</a:t>
            </a:r>
            <a:endParaRPr lang="en-US" altLang="ja-JP" sz="13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9414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B57DF12-DE23-46CE-9481-9D26F813F26D}"/>
              </a:ext>
            </a:extLst>
          </p:cNvPr>
          <p:cNvSpPr txBox="1"/>
          <p:nvPr/>
        </p:nvSpPr>
        <p:spPr>
          <a:xfrm>
            <a:off x="1009650" y="3638551"/>
            <a:ext cx="7886700" cy="18435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落下注意</a:t>
            </a:r>
            <a:endParaRPr lang="en-US" altLang="ja-JP" sz="13000" dirty="0"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4BC0B45-0957-7A40-B470-BD0F3E9CACF9}"/>
              </a:ext>
            </a:extLst>
          </p:cNvPr>
          <p:cNvSpPr txBox="1"/>
          <p:nvPr/>
        </p:nvSpPr>
        <p:spPr>
          <a:xfrm>
            <a:off x="1009650" y="1181101"/>
            <a:ext cx="7886700" cy="184352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おむつ台からの</a:t>
            </a:r>
            <a:endParaRPr lang="en-US" altLang="ja-JP" sz="13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2545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74BDA0-15D4-4FA4-BE0A-CA3D3E8FD8F5}"/>
              </a:ext>
            </a:extLst>
          </p:cNvPr>
          <p:cNvSpPr/>
          <p:nvPr/>
        </p:nvSpPr>
        <p:spPr>
          <a:xfrm>
            <a:off x="137465" y="98631"/>
            <a:ext cx="9631070" cy="31503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742944" y="5105399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落下注意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362B2C9-D383-080E-147E-0A6B0728E6B6}"/>
              </a:ext>
            </a:extLst>
          </p:cNvPr>
          <p:cNvSpPr txBox="1"/>
          <p:nvPr/>
        </p:nvSpPr>
        <p:spPr>
          <a:xfrm>
            <a:off x="742944" y="3456621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赤ちゃんの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B80DB00-E075-DBA4-7017-27781A33DFE5}"/>
              </a:ext>
            </a:extLst>
          </p:cNvPr>
          <p:cNvGrpSpPr/>
          <p:nvPr/>
        </p:nvGrpSpPr>
        <p:grpSpPr>
          <a:xfrm>
            <a:off x="3064382" y="494816"/>
            <a:ext cx="3564019" cy="2357978"/>
            <a:chOff x="832514" y="4357457"/>
            <a:chExt cx="2365264" cy="1564874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D657538-BD52-B1D2-20D6-5AD866E77619}"/>
                </a:ext>
              </a:extLst>
            </p:cNvPr>
            <p:cNvSpPr/>
            <p:nvPr/>
          </p:nvSpPr>
          <p:spPr bwMode="auto">
            <a:xfrm>
              <a:off x="1290422" y="4864332"/>
              <a:ext cx="1814382" cy="1057999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36517B4-6318-8357-1CF4-BD7755CF40C2}"/>
                </a:ext>
              </a:extLst>
            </p:cNvPr>
            <p:cNvSpPr/>
            <p:nvPr/>
          </p:nvSpPr>
          <p:spPr bwMode="auto">
            <a:xfrm>
              <a:off x="1197448" y="4753243"/>
              <a:ext cx="2000330" cy="274902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E57E56E-5A30-4C5A-75A9-0E2ACF44DEA2}"/>
                </a:ext>
              </a:extLst>
            </p:cNvPr>
            <p:cNvGrpSpPr/>
            <p:nvPr/>
          </p:nvGrpSpPr>
          <p:grpSpPr>
            <a:xfrm>
              <a:off x="832514" y="4357457"/>
              <a:ext cx="1471630" cy="1332403"/>
              <a:chOff x="832514" y="4357457"/>
              <a:chExt cx="1471630" cy="1332403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E9A2852-D459-3932-36FD-8BECC8D081B8}"/>
                  </a:ext>
                </a:extLst>
              </p:cNvPr>
              <p:cNvSpPr/>
              <p:nvPr/>
            </p:nvSpPr>
            <p:spPr bwMode="auto">
              <a:xfrm rot="12966745">
                <a:off x="894299" y="4357457"/>
                <a:ext cx="1312776" cy="1309786"/>
              </a:xfrm>
              <a:custGeom>
                <a:avLst/>
                <a:gdLst>
                  <a:gd name="connsiteX0" fmla="*/ 673009 w 1312776"/>
                  <a:gd name="connsiteY0" fmla="*/ 1304831 h 1309786"/>
                  <a:gd name="connsiteX1" fmla="*/ 529328 w 1312776"/>
                  <a:gd name="connsiteY1" fmla="*/ 1309786 h 1309786"/>
                  <a:gd name="connsiteX2" fmla="*/ 485133 w 1312776"/>
                  <a:gd name="connsiteY2" fmla="*/ 1197619 h 1309786"/>
                  <a:gd name="connsiteX3" fmla="*/ 476418 w 1312776"/>
                  <a:gd name="connsiteY3" fmla="*/ 1190449 h 1309786"/>
                  <a:gd name="connsiteX4" fmla="*/ 470866 w 1312776"/>
                  <a:gd name="connsiteY4" fmla="*/ 1190836 h 1309786"/>
                  <a:gd name="connsiteX5" fmla="*/ 393960 w 1312776"/>
                  <a:gd name="connsiteY5" fmla="*/ 1164975 h 1309786"/>
                  <a:gd name="connsiteX6" fmla="*/ 241143 w 1312776"/>
                  <a:gd name="connsiteY6" fmla="*/ 1076746 h 1309786"/>
                  <a:gd name="connsiteX7" fmla="*/ 207556 w 1312776"/>
                  <a:gd name="connsiteY7" fmla="*/ 1052561 h 1309786"/>
                  <a:gd name="connsiteX8" fmla="*/ 188272 w 1312776"/>
                  <a:gd name="connsiteY8" fmla="*/ 1031703 h 1309786"/>
                  <a:gd name="connsiteX9" fmla="*/ 157875 w 1312776"/>
                  <a:gd name="connsiteY9" fmla="*/ 1052684 h 1309786"/>
                  <a:gd name="connsiteX10" fmla="*/ 124504 w 1312776"/>
                  <a:gd name="connsiteY10" fmla="*/ 1094636 h 1309786"/>
                  <a:gd name="connsiteX11" fmla="*/ 0 w 1312776"/>
                  <a:gd name="connsiteY11" fmla="*/ 1022752 h 1309786"/>
                  <a:gd name="connsiteX12" fmla="*/ 136607 w 1312776"/>
                  <a:gd name="connsiteY12" fmla="*/ 894458 h 1309786"/>
                  <a:gd name="connsiteX13" fmla="*/ 141745 w 1312776"/>
                  <a:gd name="connsiteY13" fmla="*/ 892495 h 1309786"/>
                  <a:gd name="connsiteX14" fmla="*/ 140493 w 1312776"/>
                  <a:gd name="connsiteY14" fmla="*/ 874537 h 1309786"/>
                  <a:gd name="connsiteX15" fmla="*/ 166354 w 1312776"/>
                  <a:gd name="connsiteY15" fmla="*/ 797630 h 1309786"/>
                  <a:gd name="connsiteX16" fmla="*/ 254352 w 1312776"/>
                  <a:gd name="connsiteY16" fmla="*/ 645214 h 1309786"/>
                  <a:gd name="connsiteX17" fmla="*/ 288979 w 1312776"/>
                  <a:gd name="connsiteY17" fmla="*/ 597125 h 1309786"/>
                  <a:gd name="connsiteX18" fmla="*/ 293365 w 1312776"/>
                  <a:gd name="connsiteY18" fmla="*/ 593069 h 1309786"/>
                  <a:gd name="connsiteX19" fmla="*/ 275570 w 1312776"/>
                  <a:gd name="connsiteY19" fmla="*/ 556601 h 1309786"/>
                  <a:gd name="connsiteX20" fmla="*/ 288642 w 1312776"/>
                  <a:gd name="connsiteY20" fmla="*/ 457303 h 1309786"/>
                  <a:gd name="connsiteX21" fmla="*/ 303370 w 1312776"/>
                  <a:gd name="connsiteY21" fmla="*/ 440606 h 1309786"/>
                  <a:gd name="connsiteX22" fmla="*/ 278557 w 1312776"/>
                  <a:gd name="connsiteY22" fmla="*/ 369315 h 1309786"/>
                  <a:gd name="connsiteX23" fmla="*/ 288840 w 1312776"/>
                  <a:gd name="connsiteY23" fmla="*/ 0 h 1309786"/>
                  <a:gd name="connsiteX24" fmla="*/ 423736 w 1312776"/>
                  <a:gd name="connsiteY24" fmla="*/ 39054 h 1309786"/>
                  <a:gd name="connsiteX25" fmla="*/ 434897 w 1312776"/>
                  <a:gd name="connsiteY25" fmla="*/ 393853 h 1309786"/>
                  <a:gd name="connsiteX26" fmla="*/ 437749 w 1312776"/>
                  <a:gd name="connsiteY26" fmla="*/ 399436 h 1309786"/>
                  <a:gd name="connsiteX27" fmla="*/ 467398 w 1312776"/>
                  <a:gd name="connsiteY27" fmla="*/ 409406 h 1309786"/>
                  <a:gd name="connsiteX28" fmla="*/ 528368 w 1312776"/>
                  <a:gd name="connsiteY28" fmla="*/ 488864 h 1309786"/>
                  <a:gd name="connsiteX29" fmla="*/ 529194 w 1312776"/>
                  <a:gd name="connsiteY29" fmla="*/ 500717 h 1309786"/>
                  <a:gd name="connsiteX30" fmla="*/ 543876 w 1312776"/>
                  <a:gd name="connsiteY30" fmla="*/ 501104 h 1309786"/>
                  <a:gd name="connsiteX31" fmla="*/ 653991 w 1312776"/>
                  <a:gd name="connsiteY31" fmla="*/ 538131 h 1309786"/>
                  <a:gd name="connsiteX32" fmla="*/ 741114 w 1312776"/>
                  <a:gd name="connsiteY32" fmla="*/ 614979 h 1309786"/>
                  <a:gd name="connsiteX33" fmla="*/ 752091 w 1312776"/>
                  <a:gd name="connsiteY33" fmla="*/ 632886 h 1309786"/>
                  <a:gd name="connsiteX34" fmla="*/ 766036 w 1312776"/>
                  <a:gd name="connsiteY34" fmla="*/ 626082 h 1309786"/>
                  <a:gd name="connsiteX35" fmla="*/ 865333 w 1312776"/>
                  <a:gd name="connsiteY35" fmla="*/ 639154 h 1309786"/>
                  <a:gd name="connsiteX36" fmla="*/ 889711 w 1312776"/>
                  <a:gd name="connsiteY36" fmla="*/ 660656 h 1309786"/>
                  <a:gd name="connsiteX37" fmla="*/ 928199 w 1312776"/>
                  <a:gd name="connsiteY37" fmla="*/ 656565 h 1309786"/>
                  <a:gd name="connsiteX38" fmla="*/ 1211402 w 1312776"/>
                  <a:gd name="connsiteY38" fmla="*/ 493236 h 1309786"/>
                  <a:gd name="connsiteX39" fmla="*/ 1312776 w 1312776"/>
                  <a:gd name="connsiteY39" fmla="*/ 590422 h 1309786"/>
                  <a:gd name="connsiteX40" fmla="*/ 1232258 w 1312776"/>
                  <a:gd name="connsiteY40" fmla="*/ 665847 h 1309786"/>
                  <a:gd name="connsiteX41" fmla="*/ 985800 w 1312776"/>
                  <a:gd name="connsiteY41" fmla="*/ 787514 h 1309786"/>
                  <a:gd name="connsiteX42" fmla="*/ 919658 w 1312776"/>
                  <a:gd name="connsiteY42" fmla="*/ 798796 h 1309786"/>
                  <a:gd name="connsiteX43" fmla="*/ 913231 w 1312776"/>
                  <a:gd name="connsiteY43" fmla="*/ 817910 h 1309786"/>
                  <a:gd name="connsiteX44" fmla="*/ 833774 w 1312776"/>
                  <a:gd name="connsiteY44" fmla="*/ 878880 h 1309786"/>
                  <a:gd name="connsiteX45" fmla="*/ 785748 w 1312776"/>
                  <a:gd name="connsiteY45" fmla="*/ 882229 h 1309786"/>
                  <a:gd name="connsiteX46" fmla="*/ 785406 w 1312776"/>
                  <a:gd name="connsiteY46" fmla="*/ 883737 h 1309786"/>
                  <a:gd name="connsiteX47" fmla="*/ 761074 w 1312776"/>
                  <a:gd name="connsiteY47" fmla="*/ 937770 h 1309786"/>
                  <a:gd name="connsiteX48" fmla="*/ 673075 w 1312776"/>
                  <a:gd name="connsiteY48" fmla="*/ 1090186 h 1309786"/>
                  <a:gd name="connsiteX49" fmla="*/ 648891 w 1312776"/>
                  <a:gd name="connsiteY49" fmla="*/ 1123773 h 1309786"/>
                  <a:gd name="connsiteX50" fmla="*/ 624943 w 1312776"/>
                  <a:gd name="connsiteY50" fmla="*/ 1145914 h 1309786"/>
                  <a:gd name="connsiteX51" fmla="*/ 625529 w 1312776"/>
                  <a:gd name="connsiteY51" fmla="*/ 1146711 h 1309786"/>
                  <a:gd name="connsiteX52" fmla="*/ 673009 w 1312776"/>
                  <a:gd name="connsiteY52" fmla="*/ 1304831 h 1309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12776" h="1309786">
                    <a:moveTo>
                      <a:pt x="673009" y="1304831"/>
                    </a:moveTo>
                    <a:lnTo>
                      <a:pt x="529328" y="1309786"/>
                    </a:lnTo>
                    <a:cubicBezTo>
                      <a:pt x="527845" y="1266777"/>
                      <a:pt x="511400" y="1227762"/>
                      <a:pt x="485133" y="1197619"/>
                    </a:cubicBezTo>
                    <a:lnTo>
                      <a:pt x="476418" y="1190449"/>
                    </a:lnTo>
                    <a:lnTo>
                      <a:pt x="470866" y="1190836"/>
                    </a:lnTo>
                    <a:cubicBezTo>
                      <a:pt x="444526" y="1187567"/>
                      <a:pt x="418392" y="1179080"/>
                      <a:pt x="393960" y="1164975"/>
                    </a:cubicBezTo>
                    <a:lnTo>
                      <a:pt x="241143" y="1076746"/>
                    </a:lnTo>
                    <a:cubicBezTo>
                      <a:pt x="228927" y="1069693"/>
                      <a:pt x="217714" y="1061569"/>
                      <a:pt x="207556" y="1052561"/>
                    </a:cubicBezTo>
                    <a:lnTo>
                      <a:pt x="188272" y="1031703"/>
                    </a:lnTo>
                    <a:lnTo>
                      <a:pt x="157875" y="1052684"/>
                    </a:lnTo>
                    <a:cubicBezTo>
                      <a:pt x="145029" y="1064630"/>
                      <a:pt x="133726" y="1078663"/>
                      <a:pt x="124504" y="1094636"/>
                    </a:cubicBezTo>
                    <a:lnTo>
                      <a:pt x="0" y="1022752"/>
                    </a:lnTo>
                    <a:cubicBezTo>
                      <a:pt x="33149" y="965336"/>
                      <a:pt x="81262" y="921857"/>
                      <a:pt x="136607" y="894458"/>
                    </a:cubicBezTo>
                    <a:lnTo>
                      <a:pt x="141745" y="892495"/>
                    </a:lnTo>
                    <a:lnTo>
                      <a:pt x="140493" y="874537"/>
                    </a:lnTo>
                    <a:cubicBezTo>
                      <a:pt x="143761" y="848196"/>
                      <a:pt x="152248" y="822062"/>
                      <a:pt x="166354" y="797630"/>
                    </a:cubicBezTo>
                    <a:lnTo>
                      <a:pt x="254352" y="645214"/>
                    </a:lnTo>
                    <a:cubicBezTo>
                      <a:pt x="264450" y="627723"/>
                      <a:pt x="276082" y="611670"/>
                      <a:pt x="288979" y="597125"/>
                    </a:cubicBezTo>
                    <a:lnTo>
                      <a:pt x="293365" y="593069"/>
                    </a:lnTo>
                    <a:lnTo>
                      <a:pt x="275570" y="556601"/>
                    </a:lnTo>
                    <a:cubicBezTo>
                      <a:pt x="266902" y="524253"/>
                      <a:pt x="270574" y="488598"/>
                      <a:pt x="288642" y="457303"/>
                    </a:cubicBezTo>
                    <a:lnTo>
                      <a:pt x="303370" y="440606"/>
                    </a:lnTo>
                    <a:lnTo>
                      <a:pt x="278557" y="369315"/>
                    </a:lnTo>
                    <a:cubicBezTo>
                      <a:pt x="247295" y="252947"/>
                      <a:pt x="248939" y="124884"/>
                      <a:pt x="288840" y="0"/>
                    </a:cubicBezTo>
                    <a:lnTo>
                      <a:pt x="423736" y="39054"/>
                    </a:lnTo>
                    <a:cubicBezTo>
                      <a:pt x="383705" y="161227"/>
                      <a:pt x="390065" y="287090"/>
                      <a:pt x="434897" y="393853"/>
                    </a:cubicBezTo>
                    <a:lnTo>
                      <a:pt x="437749" y="399436"/>
                    </a:lnTo>
                    <a:lnTo>
                      <a:pt x="467398" y="409406"/>
                    </a:lnTo>
                    <a:cubicBezTo>
                      <a:pt x="498692" y="427473"/>
                      <a:pt x="519700" y="456515"/>
                      <a:pt x="528368" y="488864"/>
                    </a:cubicBezTo>
                    <a:lnTo>
                      <a:pt x="529194" y="500717"/>
                    </a:lnTo>
                    <a:lnTo>
                      <a:pt x="543876" y="501104"/>
                    </a:lnTo>
                    <a:cubicBezTo>
                      <a:pt x="581590" y="505783"/>
                      <a:pt x="619009" y="517934"/>
                      <a:pt x="653991" y="538131"/>
                    </a:cubicBezTo>
                    <a:cubicBezTo>
                      <a:pt x="688972" y="558328"/>
                      <a:pt x="718205" y="584658"/>
                      <a:pt x="741114" y="614979"/>
                    </a:cubicBezTo>
                    <a:lnTo>
                      <a:pt x="752091" y="632886"/>
                    </a:lnTo>
                    <a:lnTo>
                      <a:pt x="766036" y="626082"/>
                    </a:lnTo>
                    <a:cubicBezTo>
                      <a:pt x="798385" y="617414"/>
                      <a:pt x="834040" y="621087"/>
                      <a:pt x="865333" y="639154"/>
                    </a:cubicBezTo>
                    <a:lnTo>
                      <a:pt x="889711" y="660656"/>
                    </a:lnTo>
                    <a:lnTo>
                      <a:pt x="928199" y="656565"/>
                    </a:lnTo>
                    <a:cubicBezTo>
                      <a:pt x="1032621" y="636453"/>
                      <a:pt x="1133055" y="580848"/>
                      <a:pt x="1211402" y="493236"/>
                    </a:cubicBezTo>
                    <a:lnTo>
                      <a:pt x="1312776" y="590422"/>
                    </a:lnTo>
                    <a:cubicBezTo>
                      <a:pt x="1287604" y="618158"/>
                      <a:pt x="1260644" y="643321"/>
                      <a:pt x="1232258" y="665847"/>
                    </a:cubicBezTo>
                    <a:cubicBezTo>
                      <a:pt x="1157744" y="724976"/>
                      <a:pt x="1073405" y="765928"/>
                      <a:pt x="985800" y="787514"/>
                    </a:cubicBezTo>
                    <a:lnTo>
                      <a:pt x="919658" y="798796"/>
                    </a:lnTo>
                    <a:lnTo>
                      <a:pt x="913231" y="817910"/>
                    </a:lnTo>
                    <a:cubicBezTo>
                      <a:pt x="895163" y="849204"/>
                      <a:pt x="866121" y="870212"/>
                      <a:pt x="833774" y="878880"/>
                    </a:cubicBezTo>
                    <a:lnTo>
                      <a:pt x="785748" y="882229"/>
                    </a:lnTo>
                    <a:lnTo>
                      <a:pt x="785406" y="883737"/>
                    </a:lnTo>
                    <a:cubicBezTo>
                      <a:pt x="779259" y="902179"/>
                      <a:pt x="771172" y="920279"/>
                      <a:pt x="761074" y="937770"/>
                    </a:cubicBezTo>
                    <a:cubicBezTo>
                      <a:pt x="731741" y="988576"/>
                      <a:pt x="702408" y="1039381"/>
                      <a:pt x="673075" y="1090186"/>
                    </a:cubicBezTo>
                    <a:cubicBezTo>
                      <a:pt x="666022" y="1102402"/>
                      <a:pt x="657899" y="1113614"/>
                      <a:pt x="648891" y="1123773"/>
                    </a:cubicBezTo>
                    <a:lnTo>
                      <a:pt x="624943" y="1145914"/>
                    </a:lnTo>
                    <a:lnTo>
                      <a:pt x="625529" y="1146711"/>
                    </a:lnTo>
                    <a:cubicBezTo>
                      <a:pt x="653884" y="1192914"/>
                      <a:pt x="671010" y="1246854"/>
                      <a:pt x="673009" y="13048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C0DA4FB2-3283-54EC-C8B8-A901617D1482}"/>
                  </a:ext>
                </a:extLst>
              </p:cNvPr>
              <p:cNvGrpSpPr/>
              <p:nvPr/>
            </p:nvGrpSpPr>
            <p:grpSpPr>
              <a:xfrm>
                <a:off x="832514" y="4424365"/>
                <a:ext cx="1471630" cy="1265495"/>
                <a:chOff x="832514" y="4424365"/>
                <a:chExt cx="1471630" cy="1265495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202F395-6304-4671-3376-99DB625C311B}"/>
                    </a:ext>
                  </a:extLst>
                </p:cNvPr>
                <p:cNvSpPr/>
                <p:nvPr/>
              </p:nvSpPr>
              <p:spPr bwMode="auto">
                <a:xfrm>
                  <a:off x="1448569" y="4424365"/>
                  <a:ext cx="362099" cy="224597"/>
                </a:xfrm>
                <a:custGeom>
                  <a:avLst/>
                  <a:gdLst>
                    <a:gd name="connsiteX0" fmla="*/ 362099 w 362099"/>
                    <a:gd name="connsiteY0" fmla="*/ 60644 h 224597"/>
                    <a:gd name="connsiteX1" fmla="*/ 360755 w 362099"/>
                    <a:gd name="connsiteY1" fmla="*/ 91247 h 224597"/>
                    <a:gd name="connsiteX2" fmla="*/ 262609 w 362099"/>
                    <a:gd name="connsiteY2" fmla="*/ 128165 h 224597"/>
                    <a:gd name="connsiteX3" fmla="*/ 221421 w 362099"/>
                    <a:gd name="connsiteY3" fmla="*/ 224596 h 224597"/>
                    <a:gd name="connsiteX4" fmla="*/ 190788 w 362099"/>
                    <a:gd name="connsiteY4" fmla="*/ 224597 h 224597"/>
                    <a:gd name="connsiteX5" fmla="*/ 241429 w 362099"/>
                    <a:gd name="connsiteY5" fmla="*/ 106035 h 224597"/>
                    <a:gd name="connsiteX6" fmla="*/ 362099 w 362099"/>
                    <a:gd name="connsiteY6" fmla="*/ 60644 h 224597"/>
                    <a:gd name="connsiteX7" fmla="*/ 235893 w 362099"/>
                    <a:gd name="connsiteY7" fmla="*/ 60644 h 224597"/>
                    <a:gd name="connsiteX8" fmla="*/ 234549 w 362099"/>
                    <a:gd name="connsiteY8" fmla="*/ 91247 h 224597"/>
                    <a:gd name="connsiteX9" fmla="*/ 136403 w 362099"/>
                    <a:gd name="connsiteY9" fmla="*/ 128165 h 224597"/>
                    <a:gd name="connsiteX10" fmla="*/ 95215 w 362099"/>
                    <a:gd name="connsiteY10" fmla="*/ 224596 h 224597"/>
                    <a:gd name="connsiteX11" fmla="*/ 64582 w 362099"/>
                    <a:gd name="connsiteY11" fmla="*/ 224597 h 224597"/>
                    <a:gd name="connsiteX12" fmla="*/ 115223 w 362099"/>
                    <a:gd name="connsiteY12" fmla="*/ 106035 h 224597"/>
                    <a:gd name="connsiteX13" fmla="*/ 235893 w 362099"/>
                    <a:gd name="connsiteY13" fmla="*/ 60644 h 224597"/>
                    <a:gd name="connsiteX14" fmla="*/ 194102 w 362099"/>
                    <a:gd name="connsiteY14" fmla="*/ 0 h 224597"/>
                    <a:gd name="connsiteX15" fmla="*/ 194146 w 362099"/>
                    <a:gd name="connsiteY15" fmla="*/ 34047 h 224597"/>
                    <a:gd name="connsiteX16" fmla="*/ 34047 w 362099"/>
                    <a:gd name="connsiteY16" fmla="*/ 194354 h 224597"/>
                    <a:gd name="connsiteX17" fmla="*/ 0 w 362099"/>
                    <a:gd name="connsiteY17" fmla="*/ 194354 h 224597"/>
                    <a:gd name="connsiteX18" fmla="*/ 194102 w 362099"/>
                    <a:gd name="connsiteY18" fmla="*/ 0 h 22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62099" h="224597">
                      <a:moveTo>
                        <a:pt x="362099" y="60644"/>
                      </a:moveTo>
                      <a:lnTo>
                        <a:pt x="360755" y="91247"/>
                      </a:lnTo>
                      <a:cubicBezTo>
                        <a:pt x="324373" y="89649"/>
                        <a:pt x="288919" y="102986"/>
                        <a:pt x="262609" y="128165"/>
                      </a:cubicBezTo>
                      <a:cubicBezTo>
                        <a:pt x="236300" y="153344"/>
                        <a:pt x="221421" y="188180"/>
                        <a:pt x="221421" y="224596"/>
                      </a:cubicBezTo>
                      <a:lnTo>
                        <a:pt x="190788" y="224597"/>
                      </a:lnTo>
                      <a:cubicBezTo>
                        <a:pt x="190788" y="179823"/>
                        <a:pt x="209082" y="136993"/>
                        <a:pt x="241429" y="106035"/>
                      </a:cubicBezTo>
                      <a:cubicBezTo>
                        <a:pt x="273776" y="75077"/>
                        <a:pt x="317368" y="58680"/>
                        <a:pt x="362099" y="60644"/>
                      </a:cubicBezTo>
                      <a:close/>
                      <a:moveTo>
                        <a:pt x="235893" y="60644"/>
                      </a:moveTo>
                      <a:lnTo>
                        <a:pt x="234549" y="91247"/>
                      </a:lnTo>
                      <a:cubicBezTo>
                        <a:pt x="198167" y="89649"/>
                        <a:pt x="162713" y="102986"/>
                        <a:pt x="136403" y="128165"/>
                      </a:cubicBezTo>
                      <a:cubicBezTo>
                        <a:pt x="110094" y="153344"/>
                        <a:pt x="95215" y="188180"/>
                        <a:pt x="95215" y="224596"/>
                      </a:cubicBezTo>
                      <a:lnTo>
                        <a:pt x="64582" y="224597"/>
                      </a:lnTo>
                      <a:cubicBezTo>
                        <a:pt x="64582" y="179823"/>
                        <a:pt x="82876" y="136993"/>
                        <a:pt x="115223" y="106035"/>
                      </a:cubicBezTo>
                      <a:cubicBezTo>
                        <a:pt x="147570" y="75077"/>
                        <a:pt x="191162" y="58680"/>
                        <a:pt x="235893" y="60644"/>
                      </a:cubicBezTo>
                      <a:close/>
                      <a:moveTo>
                        <a:pt x="194102" y="0"/>
                      </a:moveTo>
                      <a:cubicBezTo>
                        <a:pt x="194117" y="11349"/>
                        <a:pt x="194131" y="22698"/>
                        <a:pt x="194146" y="34047"/>
                      </a:cubicBezTo>
                      <a:cubicBezTo>
                        <a:pt x="105692" y="34162"/>
                        <a:pt x="34047" y="105900"/>
                        <a:pt x="34047" y="194354"/>
                      </a:cubicBezTo>
                      <a:lnTo>
                        <a:pt x="0" y="194354"/>
                      </a:lnTo>
                      <a:cubicBezTo>
                        <a:pt x="0" y="87114"/>
                        <a:pt x="86862" y="139"/>
                        <a:pt x="1941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39288D8B-77B9-0BF9-E272-5C15AB88281B}"/>
                    </a:ext>
                  </a:extLst>
                </p:cNvPr>
                <p:cNvGrpSpPr/>
                <p:nvPr/>
              </p:nvGrpSpPr>
              <p:grpSpPr>
                <a:xfrm rot="14766745">
                  <a:off x="942625" y="4328341"/>
                  <a:ext cx="1251408" cy="1471630"/>
                  <a:chOff x="1289458" y="728700"/>
                  <a:chExt cx="1657321" cy="1948976"/>
                </a:xfrm>
                <a:solidFill>
                  <a:srgbClr val="FFCC99"/>
                </a:solidFill>
              </p:grpSpPr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18608AA8-F2A5-F31D-CD4D-05789B8424AD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432455" y="2463967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21EA2267-A98D-44F1-6E13-C92550EB08CF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1289458" y="983164"/>
                    <a:ext cx="246188" cy="220522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51" name="フリーフォーム: 図形 50">
                      <a:extLst>
                        <a:ext uri="{FF2B5EF4-FFF2-40B4-BE49-F238E27FC236}">
                          <a16:creationId xmlns:a16="http://schemas.microsoft.com/office/drawing/2014/main" id="{A07A1BB0-DFFE-90CC-45AE-4237F4AE86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2" name="グループ化 51">
                      <a:extLst>
                        <a:ext uri="{FF2B5EF4-FFF2-40B4-BE49-F238E27FC236}">
                          <a16:creationId xmlns:a16="http://schemas.microsoft.com/office/drawing/2014/main" id="{B3A8DC43-3099-D41F-038D-024529B275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54" name="四角形: 上の 2 つの角を丸める 53">
                        <a:extLst>
                          <a:ext uri="{FF2B5EF4-FFF2-40B4-BE49-F238E27FC236}">
                            <a16:creationId xmlns:a16="http://schemas.microsoft.com/office/drawing/2014/main" id="{C7B2C571-3103-163A-FD31-979B864F17C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" name="四角形: 上の 2 つの角を丸める 54">
                        <a:extLst>
                          <a:ext uri="{FF2B5EF4-FFF2-40B4-BE49-F238E27FC236}">
                            <a16:creationId xmlns:a16="http://schemas.microsoft.com/office/drawing/2014/main" id="{C4F2EF09-413D-83D3-544C-9CA5CCEE241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6" name="四角形: 上の 2 つの角を丸める 55">
                        <a:extLst>
                          <a:ext uri="{FF2B5EF4-FFF2-40B4-BE49-F238E27FC236}">
                            <a16:creationId xmlns:a16="http://schemas.microsoft.com/office/drawing/2014/main" id="{9CC5B8DD-C0A8-9E21-E0B7-3CC6631AE21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7" name="四角形: 上の 2 つの角を丸める 56">
                        <a:extLst>
                          <a:ext uri="{FF2B5EF4-FFF2-40B4-BE49-F238E27FC236}">
                            <a16:creationId xmlns:a16="http://schemas.microsoft.com/office/drawing/2014/main" id="{43B4C4FC-5DFD-B4E5-BDB0-63F550454B3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3" name="四角形: 上の 2 つの角を丸める 135">
                      <a:extLst>
                        <a:ext uri="{FF2B5EF4-FFF2-40B4-BE49-F238E27FC236}">
                          <a16:creationId xmlns:a16="http://schemas.microsoft.com/office/drawing/2014/main" id="{C93F3098-8B87-A66C-5F99-2206C805FBF8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25481ABD-C5F8-BCCC-F516-6E4B1EE488C4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700587" y="985440"/>
                    <a:ext cx="246192" cy="220524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5E53597D-8590-B104-AF1C-6BC83A4C41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5" name="グループ化 44">
                      <a:extLst>
                        <a:ext uri="{FF2B5EF4-FFF2-40B4-BE49-F238E27FC236}">
                          <a16:creationId xmlns:a16="http://schemas.microsoft.com/office/drawing/2014/main" id="{B4F544D7-D821-1008-7B76-F2EFCBA1BF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47" name="四角形: 上の 2 つの角を丸める 46">
                        <a:extLst>
                          <a:ext uri="{FF2B5EF4-FFF2-40B4-BE49-F238E27FC236}">
                            <a16:creationId xmlns:a16="http://schemas.microsoft.com/office/drawing/2014/main" id="{041495D5-62B5-F9EB-5BC8-1DCBC5423ED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" name="四角形: 上の 2 つの角を丸める 47">
                        <a:extLst>
                          <a:ext uri="{FF2B5EF4-FFF2-40B4-BE49-F238E27FC236}">
                            <a16:creationId xmlns:a16="http://schemas.microsoft.com/office/drawing/2014/main" id="{FD59DE8A-57CA-7925-5FEF-26C6CA7447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9" name="四角形: 上の 2 つの角を丸める 48">
                        <a:extLst>
                          <a:ext uri="{FF2B5EF4-FFF2-40B4-BE49-F238E27FC236}">
                            <a16:creationId xmlns:a16="http://schemas.microsoft.com/office/drawing/2014/main" id="{DE24BCA3-C699-CA41-0F29-3C7B34C456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0" name="四角形: 上の 2 つの角を丸める 49">
                        <a:extLst>
                          <a:ext uri="{FF2B5EF4-FFF2-40B4-BE49-F238E27FC236}">
                            <a16:creationId xmlns:a16="http://schemas.microsoft.com/office/drawing/2014/main" id="{45064468-CBE8-22AC-A63A-33444803D4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6" name="四角形: 上の 2 つの角を丸める 135">
                      <a:extLst>
                        <a:ext uri="{FF2B5EF4-FFF2-40B4-BE49-F238E27FC236}">
                          <a16:creationId xmlns:a16="http://schemas.microsoft.com/office/drawing/2014/main" id="{99D0BF04-1AA4-3240-670B-D2E90A96FE17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CD6A0D40-1156-2CAD-BD34-6404C5FC11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5590" y="1548944"/>
                    <a:ext cx="529310" cy="608706"/>
                  </a:xfrm>
                  <a:prstGeom prst="round2SameRect">
                    <a:avLst>
                      <a:gd name="adj1" fmla="val 50000"/>
                      <a:gd name="adj2" fmla="val 13927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0BA24854-4F4B-5575-61BC-104DDEAC5B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07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223549B9-CEFF-773C-4CDD-21269E4B26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08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18C4BC3F-0459-9B3C-D232-4178ADAD52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16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4EB80CA3-E045-465C-C3BA-53A1956BB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17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5252ABA3-3C66-4E37-0DF8-0A00B87CA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5132" y="728700"/>
                    <a:ext cx="945105" cy="94510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75AF05F5-5AB3-E74B-3612-1009A8922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749" y="767752"/>
                    <a:ext cx="318726" cy="202524"/>
                  </a:xfrm>
                  <a:custGeom>
                    <a:avLst/>
                    <a:gdLst>
                      <a:gd name="connsiteX0" fmla="*/ 139742 w 566616"/>
                      <a:gd name="connsiteY0" fmla="*/ 20063 h 360039"/>
                      <a:gd name="connsiteX1" fmla="*/ 132146 w 566616"/>
                      <a:gd name="connsiteY1" fmla="*/ 40966 h 360039"/>
                      <a:gd name="connsiteX2" fmla="*/ 123764 w 566616"/>
                      <a:gd name="connsiteY2" fmla="*/ 112510 h 360039"/>
                      <a:gd name="connsiteX3" fmla="*/ 247528 w 566616"/>
                      <a:gd name="connsiteY3" fmla="*/ 360037 h 360039"/>
                      <a:gd name="connsiteX4" fmla="*/ 247528 w 566616"/>
                      <a:gd name="connsiteY4" fmla="*/ 360039 h 360039"/>
                      <a:gd name="connsiteX5" fmla="*/ 0 w 566616"/>
                      <a:gd name="connsiteY5" fmla="*/ 112511 h 360039"/>
                      <a:gd name="connsiteX6" fmla="*/ 3092 w 566616"/>
                      <a:gd name="connsiteY6" fmla="*/ 81844 h 360039"/>
                      <a:gd name="connsiteX7" fmla="*/ 4472 w 566616"/>
                      <a:gd name="connsiteY7" fmla="*/ 80705 h 360039"/>
                      <a:gd name="connsiteX8" fmla="*/ 84742 w 566616"/>
                      <a:gd name="connsiteY8" fmla="*/ 37136 h 360039"/>
                      <a:gd name="connsiteX9" fmla="*/ 343233 w 566616"/>
                      <a:gd name="connsiteY9" fmla="*/ 7516 h 360039"/>
                      <a:gd name="connsiteX10" fmla="*/ 363917 w 566616"/>
                      <a:gd name="connsiteY10" fmla="*/ 9601 h 360039"/>
                      <a:gd name="connsiteX11" fmla="*/ 452620 w 566616"/>
                      <a:gd name="connsiteY11" fmla="*/ 37136 h 360039"/>
                      <a:gd name="connsiteX12" fmla="*/ 452625 w 566616"/>
                      <a:gd name="connsiteY12" fmla="*/ 37138 h 360039"/>
                      <a:gd name="connsiteX13" fmla="*/ 451234 w 566616"/>
                      <a:gd name="connsiteY13" fmla="*/ 40966 h 360039"/>
                      <a:gd name="connsiteX14" fmla="*/ 442852 w 566616"/>
                      <a:gd name="connsiteY14" fmla="*/ 112510 h 360039"/>
                      <a:gd name="connsiteX15" fmla="*/ 566616 w 566616"/>
                      <a:gd name="connsiteY15" fmla="*/ 360037 h 360039"/>
                      <a:gd name="connsiteX16" fmla="*/ 566616 w 566616"/>
                      <a:gd name="connsiteY16" fmla="*/ 360039 h 360039"/>
                      <a:gd name="connsiteX17" fmla="*/ 319088 w 566616"/>
                      <a:gd name="connsiteY17" fmla="*/ 112511 h 360039"/>
                      <a:gd name="connsiteX18" fmla="*/ 338540 w 566616"/>
                      <a:gd name="connsiteY18" fmla="*/ 16162 h 360039"/>
                      <a:gd name="connsiteX19" fmla="*/ 268681 w 566616"/>
                      <a:gd name="connsiteY19" fmla="*/ 0 h 360039"/>
                      <a:gd name="connsiteX20" fmla="*/ 305237 w 566616"/>
                      <a:gd name="connsiteY20" fmla="*/ 3685 h 360039"/>
                      <a:gd name="connsiteX21" fmla="*/ 291690 w 566616"/>
                      <a:gd name="connsiteY21" fmla="*/ 40966 h 360039"/>
                      <a:gd name="connsiteX22" fmla="*/ 283308 w 566616"/>
                      <a:gd name="connsiteY22" fmla="*/ 112510 h 360039"/>
                      <a:gd name="connsiteX23" fmla="*/ 407072 w 566616"/>
                      <a:gd name="connsiteY23" fmla="*/ 360037 h 360039"/>
                      <a:gd name="connsiteX24" fmla="*/ 407072 w 566616"/>
                      <a:gd name="connsiteY24" fmla="*/ 360039 h 360039"/>
                      <a:gd name="connsiteX25" fmla="*/ 159544 w 566616"/>
                      <a:gd name="connsiteY25" fmla="*/ 112511 h 360039"/>
                      <a:gd name="connsiteX26" fmla="*/ 178996 w 566616"/>
                      <a:gd name="connsiteY26" fmla="*/ 16162 h 360039"/>
                      <a:gd name="connsiteX27" fmla="*/ 183085 w 566616"/>
                      <a:gd name="connsiteY27" fmla="*/ 8629 h 360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6616" h="360039">
                        <a:moveTo>
                          <a:pt x="139742" y="20063"/>
                        </a:moveTo>
                        <a:lnTo>
                          <a:pt x="132146" y="40966"/>
                        </a:lnTo>
                        <a:cubicBezTo>
                          <a:pt x="126630" y="64171"/>
                          <a:pt x="123764" y="88163"/>
                          <a:pt x="123764" y="112510"/>
                        </a:cubicBezTo>
                        <a:cubicBezTo>
                          <a:pt x="123764" y="209899"/>
                          <a:pt x="169617" y="301604"/>
                          <a:pt x="247528" y="360037"/>
                        </a:cubicBezTo>
                        <a:lnTo>
                          <a:pt x="247528" y="360039"/>
                        </a:lnTo>
                        <a:cubicBezTo>
                          <a:pt x="110822" y="360039"/>
                          <a:pt x="0" y="249217"/>
                          <a:pt x="0" y="112511"/>
                        </a:cubicBezTo>
                        <a:lnTo>
                          <a:pt x="3092" y="81844"/>
                        </a:lnTo>
                        <a:lnTo>
                          <a:pt x="4472" y="80705"/>
                        </a:lnTo>
                        <a:cubicBezTo>
                          <a:pt x="29612" y="63720"/>
                          <a:pt x="56474" y="49092"/>
                          <a:pt x="84742" y="37136"/>
                        </a:cubicBezTo>
                        <a:close/>
                        <a:moveTo>
                          <a:pt x="343233" y="7516"/>
                        </a:moveTo>
                        <a:lnTo>
                          <a:pt x="363917" y="9601"/>
                        </a:lnTo>
                        <a:cubicBezTo>
                          <a:pt x="394679" y="15896"/>
                          <a:pt x="424353" y="25179"/>
                          <a:pt x="452620" y="37136"/>
                        </a:cubicBezTo>
                        <a:lnTo>
                          <a:pt x="452625" y="37138"/>
                        </a:lnTo>
                        <a:lnTo>
                          <a:pt x="451234" y="40966"/>
                        </a:lnTo>
                        <a:cubicBezTo>
                          <a:pt x="445718" y="64171"/>
                          <a:pt x="442852" y="88163"/>
                          <a:pt x="442852" y="112510"/>
                        </a:cubicBezTo>
                        <a:cubicBezTo>
                          <a:pt x="442852" y="209899"/>
                          <a:pt x="488705" y="301604"/>
                          <a:pt x="566616" y="360037"/>
                        </a:cubicBezTo>
                        <a:lnTo>
                          <a:pt x="566616" y="360039"/>
                        </a:lnTo>
                        <a:cubicBezTo>
                          <a:pt x="429910" y="360039"/>
                          <a:pt x="319088" y="249217"/>
                          <a:pt x="319088" y="112511"/>
                        </a:cubicBezTo>
                        <a:cubicBezTo>
                          <a:pt x="319088" y="78335"/>
                          <a:pt x="326015" y="45776"/>
                          <a:pt x="338540" y="16162"/>
                        </a:cubicBezTo>
                        <a:close/>
                        <a:moveTo>
                          <a:pt x="268681" y="0"/>
                        </a:moveTo>
                        <a:lnTo>
                          <a:pt x="305237" y="3685"/>
                        </a:lnTo>
                        <a:lnTo>
                          <a:pt x="291690" y="40966"/>
                        </a:lnTo>
                        <a:cubicBezTo>
                          <a:pt x="286174" y="64171"/>
                          <a:pt x="283308" y="88163"/>
                          <a:pt x="283308" y="112510"/>
                        </a:cubicBezTo>
                        <a:cubicBezTo>
                          <a:pt x="283308" y="209899"/>
                          <a:pt x="329161" y="301604"/>
                          <a:pt x="407072" y="360037"/>
                        </a:cubicBezTo>
                        <a:lnTo>
                          <a:pt x="407072" y="360039"/>
                        </a:lnTo>
                        <a:cubicBezTo>
                          <a:pt x="270366" y="360039"/>
                          <a:pt x="159544" y="249217"/>
                          <a:pt x="159544" y="112511"/>
                        </a:cubicBezTo>
                        <a:cubicBezTo>
                          <a:pt x="159544" y="78335"/>
                          <a:pt x="166471" y="45776"/>
                          <a:pt x="178996" y="16162"/>
                        </a:cubicBezTo>
                        <a:lnTo>
                          <a:pt x="183085" y="862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上の 2 つの角を丸める 36">
                    <a:extLst>
                      <a:ext uri="{FF2B5EF4-FFF2-40B4-BE49-F238E27FC236}">
                        <a16:creationId xmlns:a16="http://schemas.microsoft.com/office/drawing/2014/main" id="{8658FDA9-D4E8-94B8-D47F-EB1A38CDE3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7834" y="2533621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7A419A3A-EAA5-4AD1-2577-BBFD712DD6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1778" y="1390343"/>
                    <a:ext cx="243422" cy="2164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E479ACF2-1772-E2B8-85C4-5C5A99705F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6876" y="1390344"/>
                    <a:ext cx="146738" cy="48177"/>
                  </a:xfrm>
                  <a:custGeom>
                    <a:avLst/>
                    <a:gdLst>
                      <a:gd name="connsiteX0" fmla="*/ 73369 w 146738"/>
                      <a:gd name="connsiteY0" fmla="*/ 0 h 48177"/>
                      <a:gd name="connsiteX1" fmla="*/ 120744 w 146738"/>
                      <a:gd name="connsiteY1" fmla="*/ 8505 h 48177"/>
                      <a:gd name="connsiteX2" fmla="*/ 146738 w 146738"/>
                      <a:gd name="connsiteY2" fmla="*/ 24089 h 48177"/>
                      <a:gd name="connsiteX3" fmla="*/ 120744 w 146738"/>
                      <a:gd name="connsiteY3" fmla="*/ 39672 h 48177"/>
                      <a:gd name="connsiteX4" fmla="*/ 73369 w 146738"/>
                      <a:gd name="connsiteY4" fmla="*/ 48177 h 48177"/>
                      <a:gd name="connsiteX5" fmla="*/ 25994 w 146738"/>
                      <a:gd name="connsiteY5" fmla="*/ 39672 h 48177"/>
                      <a:gd name="connsiteX6" fmla="*/ 0 w 146738"/>
                      <a:gd name="connsiteY6" fmla="*/ 24089 h 48177"/>
                      <a:gd name="connsiteX7" fmla="*/ 25994 w 146738"/>
                      <a:gd name="connsiteY7" fmla="*/ 8505 h 48177"/>
                      <a:gd name="connsiteX8" fmla="*/ 73369 w 146738"/>
                      <a:gd name="connsiteY8" fmla="*/ 0 h 481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738" h="48177">
                        <a:moveTo>
                          <a:pt x="73369" y="0"/>
                        </a:moveTo>
                        <a:cubicBezTo>
                          <a:pt x="90174" y="0"/>
                          <a:pt x="106183" y="3028"/>
                          <a:pt x="120744" y="8505"/>
                        </a:cubicBezTo>
                        <a:lnTo>
                          <a:pt x="146738" y="24089"/>
                        </a:lnTo>
                        <a:lnTo>
                          <a:pt x="120744" y="39672"/>
                        </a:lnTo>
                        <a:cubicBezTo>
                          <a:pt x="106183" y="45149"/>
                          <a:pt x="90174" y="48177"/>
                          <a:pt x="73369" y="48177"/>
                        </a:cubicBezTo>
                        <a:cubicBezTo>
                          <a:pt x="56564" y="48177"/>
                          <a:pt x="40555" y="45149"/>
                          <a:pt x="25994" y="39672"/>
                        </a:cubicBezTo>
                        <a:lnTo>
                          <a:pt x="0" y="24089"/>
                        </a:lnTo>
                        <a:lnTo>
                          <a:pt x="25994" y="8505"/>
                        </a:lnTo>
                        <a:cubicBezTo>
                          <a:pt x="40555" y="3028"/>
                          <a:pt x="56564" y="0"/>
                          <a:pt x="7336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4AFA2453-2C57-51C3-F194-29BFA4E162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15529" y="993057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F74FBE5C-8776-2E74-99F9-DFA5A1BF5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2996" y="1095432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FE742F54-0EB1-FAE3-A266-BDC968810B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8727" y="1034656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520972C5-7F1E-6393-C3F7-6AA3960932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6194" y="1137031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B9506C7F-BDDC-4889-AB5A-DC7874C348E0}"/>
              </a:ext>
            </a:extLst>
          </p:cNvPr>
          <p:cNvGrpSpPr/>
          <p:nvPr/>
        </p:nvGrpSpPr>
        <p:grpSpPr>
          <a:xfrm>
            <a:off x="8227395" y="-6004"/>
            <a:ext cx="1734628" cy="3339754"/>
            <a:chOff x="5153454" y="3795554"/>
            <a:chExt cx="1388247" cy="2672851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5B0CF80-2041-8EEA-AAF3-FFA23A835C95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7F1C9B7-E5F7-B545-4683-A55BDE9AA018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F85325B-BCF2-E434-460F-E91CB0466083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58F7729-51CE-BFAF-AE58-2817DA260950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BFFF0D4-F021-2F15-89C2-86255B4C7179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D82175F8-1608-D2F8-A174-7921639979A3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550D1A49-5548-5DBF-7F6A-9A10C718BE23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484657B1-2593-1C7B-A741-3DE12AE90354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6BCA8C6D-E53D-A77B-0006-D571D62C91E4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71BF177A-D82E-33B3-5D0F-17ACFA1CD0C4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0DFAFA36-30EF-2991-089A-97E7DFFEB23E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74BDA0-15D4-4FA4-BE0A-CA3D3E8FD8F5}"/>
              </a:ext>
            </a:extLst>
          </p:cNvPr>
          <p:cNvSpPr/>
          <p:nvPr/>
        </p:nvSpPr>
        <p:spPr>
          <a:xfrm>
            <a:off x="137465" y="98631"/>
            <a:ext cx="9631070" cy="31503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B9506C7F-BDDC-4889-AB5A-DC7874C348E0}"/>
              </a:ext>
            </a:extLst>
          </p:cNvPr>
          <p:cNvGrpSpPr/>
          <p:nvPr/>
        </p:nvGrpSpPr>
        <p:grpSpPr>
          <a:xfrm>
            <a:off x="8227395" y="-6004"/>
            <a:ext cx="1734628" cy="3339754"/>
            <a:chOff x="5153454" y="3795554"/>
            <a:chExt cx="1388247" cy="2672851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5B0CF80-2041-8EEA-AAF3-FFA23A835C95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7F1C9B7-E5F7-B545-4683-A55BDE9AA018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F85325B-BCF2-E434-460F-E91CB0466083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58F7729-51CE-BFAF-AE58-2817DA260950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BFFF0D4-F021-2F15-89C2-86255B4C7179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D82175F8-1608-D2F8-A174-7921639979A3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550D1A49-5548-5DBF-7F6A-9A10C718BE23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484657B1-2593-1C7B-A741-3DE12AE90354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6BCA8C6D-E53D-A77B-0006-D571D62C91E4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71BF177A-D82E-33B3-5D0F-17ACFA1CD0C4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0DFAFA36-30EF-2991-089A-97E7DFFEB23E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E70FF3A-CD5E-C7A5-8876-D522F2FB0839}"/>
              </a:ext>
            </a:extLst>
          </p:cNvPr>
          <p:cNvSpPr txBox="1"/>
          <p:nvPr/>
        </p:nvSpPr>
        <p:spPr>
          <a:xfrm>
            <a:off x="742944" y="5105399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落下注意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22449FF-83CD-25DA-393F-CFCBEF2B083D}"/>
              </a:ext>
            </a:extLst>
          </p:cNvPr>
          <p:cNvSpPr txBox="1"/>
          <p:nvPr/>
        </p:nvSpPr>
        <p:spPr>
          <a:xfrm>
            <a:off x="400044" y="3456621"/>
            <a:ext cx="91059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ベビーベッドからの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F719D4C-0787-C4F2-1D30-4921E1EF82CF}"/>
              </a:ext>
            </a:extLst>
          </p:cNvPr>
          <p:cNvGrpSpPr/>
          <p:nvPr/>
        </p:nvGrpSpPr>
        <p:grpSpPr>
          <a:xfrm>
            <a:off x="3129618" y="373997"/>
            <a:ext cx="3388727" cy="2538145"/>
            <a:chOff x="-1486865" y="4357457"/>
            <a:chExt cx="2061833" cy="1544306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C0400E0-18F6-40D8-A7CC-31318C52A654}"/>
                </a:ext>
              </a:extLst>
            </p:cNvPr>
            <p:cNvGrpSpPr/>
            <p:nvPr/>
          </p:nvGrpSpPr>
          <p:grpSpPr>
            <a:xfrm>
              <a:off x="-1486865" y="4907747"/>
              <a:ext cx="2061833" cy="994016"/>
              <a:chOff x="-1797750" y="5363753"/>
              <a:chExt cx="2061833" cy="994016"/>
            </a:xfrm>
            <a:solidFill>
              <a:srgbClr val="CC6600"/>
            </a:solidFill>
          </p:grpSpPr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2692EC67-D819-076F-61AF-ACFA19F5D714}"/>
                  </a:ext>
                </a:extLst>
              </p:cNvPr>
              <p:cNvSpPr/>
              <p:nvPr/>
            </p:nvSpPr>
            <p:spPr bwMode="auto">
              <a:xfrm>
                <a:off x="-1797750" y="6264315"/>
                <a:ext cx="2061833" cy="93454"/>
              </a:xfrm>
              <a:prstGeom prst="round2SameRect">
                <a:avLst>
                  <a:gd name="adj1" fmla="val 5198"/>
                  <a:gd name="adj2" fmla="val 0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FA4A0B80-CBB2-5EF2-0D49-66E8F16F3D8F}"/>
                  </a:ext>
                </a:extLst>
              </p:cNvPr>
              <p:cNvSpPr/>
              <p:nvPr/>
            </p:nvSpPr>
            <p:spPr bwMode="auto">
              <a:xfrm>
                <a:off x="-1797750" y="5747124"/>
                <a:ext cx="2061833" cy="183362"/>
              </a:xfrm>
              <a:prstGeom prst="round2SameRect">
                <a:avLst>
                  <a:gd name="adj1" fmla="val 5198"/>
                  <a:gd name="adj2" fmla="val 0"/>
                </a:avLst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52A74265-619A-99B8-0B3C-E87A51C2873B}"/>
                  </a:ext>
                </a:extLst>
              </p:cNvPr>
              <p:cNvSpPr/>
              <p:nvPr/>
            </p:nvSpPr>
            <p:spPr bwMode="auto">
              <a:xfrm>
                <a:off x="-1797750" y="5851565"/>
                <a:ext cx="2061833" cy="93454"/>
              </a:xfrm>
              <a:prstGeom prst="round2SameRect">
                <a:avLst>
                  <a:gd name="adj1" fmla="val 5198"/>
                  <a:gd name="adj2" fmla="val 0"/>
                </a:avLst>
              </a:prstGeom>
              <a:solidFill>
                <a:srgbClr val="FF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FCEF621-42A5-AE68-8A00-E35B58FE886F}"/>
                  </a:ext>
                </a:extLst>
              </p:cNvPr>
              <p:cNvSpPr/>
              <p:nvPr/>
            </p:nvSpPr>
            <p:spPr bwMode="auto">
              <a:xfrm>
                <a:off x="-1797750" y="5363753"/>
                <a:ext cx="2061833" cy="990572"/>
              </a:xfrm>
              <a:custGeom>
                <a:avLst/>
                <a:gdLst>
                  <a:gd name="connsiteX0" fmla="*/ 51490 w 2061833"/>
                  <a:gd name="connsiteY0" fmla="*/ 0 h 990572"/>
                  <a:gd name="connsiteX1" fmla="*/ 2010343 w 2061833"/>
                  <a:gd name="connsiteY1" fmla="*/ 0 h 990572"/>
                  <a:gd name="connsiteX2" fmla="*/ 2061833 w 2061833"/>
                  <a:gd name="connsiteY2" fmla="*/ 51490 h 990572"/>
                  <a:gd name="connsiteX3" fmla="*/ 2061833 w 2061833"/>
                  <a:gd name="connsiteY3" fmla="*/ 990572 h 990572"/>
                  <a:gd name="connsiteX4" fmla="*/ 1985628 w 2061833"/>
                  <a:gd name="connsiteY4" fmla="*/ 990572 h 990572"/>
                  <a:gd name="connsiteX5" fmla="*/ 1985628 w 2061833"/>
                  <a:gd name="connsiteY5" fmla="*/ 90515 h 990572"/>
                  <a:gd name="connsiteX6" fmla="*/ 1974563 w 2061833"/>
                  <a:gd name="connsiteY6" fmla="*/ 79450 h 990572"/>
                  <a:gd name="connsiteX7" fmla="*/ 1783825 w 2061833"/>
                  <a:gd name="connsiteY7" fmla="*/ 79450 h 990572"/>
                  <a:gd name="connsiteX8" fmla="*/ 1772760 w 2061833"/>
                  <a:gd name="connsiteY8" fmla="*/ 90515 h 990572"/>
                  <a:gd name="connsiteX9" fmla="*/ 1772760 w 2061833"/>
                  <a:gd name="connsiteY9" fmla="*/ 990572 h 990572"/>
                  <a:gd name="connsiteX10" fmla="*/ 1703053 w 2061833"/>
                  <a:gd name="connsiteY10" fmla="*/ 990572 h 990572"/>
                  <a:gd name="connsiteX11" fmla="*/ 1703053 w 2061833"/>
                  <a:gd name="connsiteY11" fmla="*/ 90515 h 990572"/>
                  <a:gd name="connsiteX12" fmla="*/ 1691988 w 2061833"/>
                  <a:gd name="connsiteY12" fmla="*/ 79450 h 990572"/>
                  <a:gd name="connsiteX13" fmla="*/ 1501250 w 2061833"/>
                  <a:gd name="connsiteY13" fmla="*/ 79450 h 990572"/>
                  <a:gd name="connsiteX14" fmla="*/ 1490185 w 2061833"/>
                  <a:gd name="connsiteY14" fmla="*/ 90515 h 990572"/>
                  <a:gd name="connsiteX15" fmla="*/ 1490185 w 2061833"/>
                  <a:gd name="connsiteY15" fmla="*/ 990572 h 990572"/>
                  <a:gd name="connsiteX16" fmla="*/ 1420478 w 2061833"/>
                  <a:gd name="connsiteY16" fmla="*/ 990572 h 990572"/>
                  <a:gd name="connsiteX17" fmla="*/ 1420478 w 2061833"/>
                  <a:gd name="connsiteY17" fmla="*/ 90515 h 990572"/>
                  <a:gd name="connsiteX18" fmla="*/ 1409413 w 2061833"/>
                  <a:gd name="connsiteY18" fmla="*/ 79450 h 990572"/>
                  <a:gd name="connsiteX19" fmla="*/ 1218675 w 2061833"/>
                  <a:gd name="connsiteY19" fmla="*/ 79450 h 990572"/>
                  <a:gd name="connsiteX20" fmla="*/ 1207610 w 2061833"/>
                  <a:gd name="connsiteY20" fmla="*/ 90515 h 990572"/>
                  <a:gd name="connsiteX21" fmla="*/ 1207610 w 2061833"/>
                  <a:gd name="connsiteY21" fmla="*/ 990572 h 990572"/>
                  <a:gd name="connsiteX22" fmla="*/ 1137903 w 2061833"/>
                  <a:gd name="connsiteY22" fmla="*/ 990572 h 990572"/>
                  <a:gd name="connsiteX23" fmla="*/ 1137903 w 2061833"/>
                  <a:gd name="connsiteY23" fmla="*/ 90515 h 990572"/>
                  <a:gd name="connsiteX24" fmla="*/ 1126838 w 2061833"/>
                  <a:gd name="connsiteY24" fmla="*/ 79450 h 990572"/>
                  <a:gd name="connsiteX25" fmla="*/ 936100 w 2061833"/>
                  <a:gd name="connsiteY25" fmla="*/ 79450 h 990572"/>
                  <a:gd name="connsiteX26" fmla="*/ 925035 w 2061833"/>
                  <a:gd name="connsiteY26" fmla="*/ 90515 h 990572"/>
                  <a:gd name="connsiteX27" fmla="*/ 925035 w 2061833"/>
                  <a:gd name="connsiteY27" fmla="*/ 990572 h 990572"/>
                  <a:gd name="connsiteX28" fmla="*/ 855328 w 2061833"/>
                  <a:gd name="connsiteY28" fmla="*/ 990572 h 990572"/>
                  <a:gd name="connsiteX29" fmla="*/ 855328 w 2061833"/>
                  <a:gd name="connsiteY29" fmla="*/ 90515 h 990572"/>
                  <a:gd name="connsiteX30" fmla="*/ 844263 w 2061833"/>
                  <a:gd name="connsiteY30" fmla="*/ 79450 h 990572"/>
                  <a:gd name="connsiteX31" fmla="*/ 653525 w 2061833"/>
                  <a:gd name="connsiteY31" fmla="*/ 79450 h 990572"/>
                  <a:gd name="connsiteX32" fmla="*/ 642460 w 2061833"/>
                  <a:gd name="connsiteY32" fmla="*/ 90515 h 990572"/>
                  <a:gd name="connsiteX33" fmla="*/ 642460 w 2061833"/>
                  <a:gd name="connsiteY33" fmla="*/ 990572 h 990572"/>
                  <a:gd name="connsiteX34" fmla="*/ 572753 w 2061833"/>
                  <a:gd name="connsiteY34" fmla="*/ 990572 h 990572"/>
                  <a:gd name="connsiteX35" fmla="*/ 572753 w 2061833"/>
                  <a:gd name="connsiteY35" fmla="*/ 90515 h 990572"/>
                  <a:gd name="connsiteX36" fmla="*/ 561688 w 2061833"/>
                  <a:gd name="connsiteY36" fmla="*/ 79450 h 990572"/>
                  <a:gd name="connsiteX37" fmla="*/ 370950 w 2061833"/>
                  <a:gd name="connsiteY37" fmla="*/ 79450 h 990572"/>
                  <a:gd name="connsiteX38" fmla="*/ 359885 w 2061833"/>
                  <a:gd name="connsiteY38" fmla="*/ 90515 h 990572"/>
                  <a:gd name="connsiteX39" fmla="*/ 359885 w 2061833"/>
                  <a:gd name="connsiteY39" fmla="*/ 990572 h 990572"/>
                  <a:gd name="connsiteX40" fmla="*/ 290178 w 2061833"/>
                  <a:gd name="connsiteY40" fmla="*/ 990572 h 990572"/>
                  <a:gd name="connsiteX41" fmla="*/ 290178 w 2061833"/>
                  <a:gd name="connsiteY41" fmla="*/ 90515 h 990572"/>
                  <a:gd name="connsiteX42" fmla="*/ 279113 w 2061833"/>
                  <a:gd name="connsiteY42" fmla="*/ 79450 h 990572"/>
                  <a:gd name="connsiteX43" fmla="*/ 88375 w 2061833"/>
                  <a:gd name="connsiteY43" fmla="*/ 79450 h 990572"/>
                  <a:gd name="connsiteX44" fmla="*/ 77310 w 2061833"/>
                  <a:gd name="connsiteY44" fmla="*/ 90515 h 990572"/>
                  <a:gd name="connsiteX45" fmla="*/ 77310 w 2061833"/>
                  <a:gd name="connsiteY45" fmla="*/ 990572 h 990572"/>
                  <a:gd name="connsiteX46" fmla="*/ 0 w 2061833"/>
                  <a:gd name="connsiteY46" fmla="*/ 990572 h 990572"/>
                  <a:gd name="connsiteX47" fmla="*/ 0 w 2061833"/>
                  <a:gd name="connsiteY47" fmla="*/ 51490 h 990572"/>
                  <a:gd name="connsiteX48" fmla="*/ 51490 w 2061833"/>
                  <a:gd name="connsiteY48" fmla="*/ 0 h 99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061833" h="990572">
                    <a:moveTo>
                      <a:pt x="51490" y="0"/>
                    </a:moveTo>
                    <a:lnTo>
                      <a:pt x="2010343" y="0"/>
                    </a:lnTo>
                    <a:cubicBezTo>
                      <a:pt x="2038780" y="0"/>
                      <a:pt x="2061833" y="23053"/>
                      <a:pt x="2061833" y="51490"/>
                    </a:cubicBezTo>
                    <a:lnTo>
                      <a:pt x="2061833" y="990572"/>
                    </a:lnTo>
                    <a:lnTo>
                      <a:pt x="1985628" y="990572"/>
                    </a:lnTo>
                    <a:lnTo>
                      <a:pt x="1985628" y="90515"/>
                    </a:lnTo>
                    <a:cubicBezTo>
                      <a:pt x="1985628" y="84404"/>
                      <a:pt x="1980674" y="79450"/>
                      <a:pt x="1974563" y="79450"/>
                    </a:cubicBezTo>
                    <a:lnTo>
                      <a:pt x="1783825" y="79450"/>
                    </a:lnTo>
                    <a:cubicBezTo>
                      <a:pt x="1777714" y="79450"/>
                      <a:pt x="1772760" y="84404"/>
                      <a:pt x="1772760" y="90515"/>
                    </a:cubicBezTo>
                    <a:lnTo>
                      <a:pt x="1772760" y="990572"/>
                    </a:lnTo>
                    <a:lnTo>
                      <a:pt x="1703053" y="990572"/>
                    </a:lnTo>
                    <a:lnTo>
                      <a:pt x="1703053" y="90515"/>
                    </a:lnTo>
                    <a:cubicBezTo>
                      <a:pt x="1703053" y="84404"/>
                      <a:pt x="1698099" y="79450"/>
                      <a:pt x="1691988" y="79450"/>
                    </a:cubicBezTo>
                    <a:lnTo>
                      <a:pt x="1501250" y="79450"/>
                    </a:lnTo>
                    <a:cubicBezTo>
                      <a:pt x="1495139" y="79450"/>
                      <a:pt x="1490185" y="84404"/>
                      <a:pt x="1490185" y="90515"/>
                    </a:cubicBezTo>
                    <a:lnTo>
                      <a:pt x="1490185" y="990572"/>
                    </a:lnTo>
                    <a:lnTo>
                      <a:pt x="1420478" y="990572"/>
                    </a:lnTo>
                    <a:lnTo>
                      <a:pt x="1420478" y="90515"/>
                    </a:lnTo>
                    <a:cubicBezTo>
                      <a:pt x="1420478" y="84404"/>
                      <a:pt x="1415524" y="79450"/>
                      <a:pt x="1409413" y="79450"/>
                    </a:cubicBezTo>
                    <a:lnTo>
                      <a:pt x="1218675" y="79450"/>
                    </a:lnTo>
                    <a:cubicBezTo>
                      <a:pt x="1212564" y="79450"/>
                      <a:pt x="1207610" y="84404"/>
                      <a:pt x="1207610" y="90515"/>
                    </a:cubicBezTo>
                    <a:lnTo>
                      <a:pt x="1207610" y="990572"/>
                    </a:lnTo>
                    <a:lnTo>
                      <a:pt x="1137903" y="990572"/>
                    </a:lnTo>
                    <a:lnTo>
                      <a:pt x="1137903" y="90515"/>
                    </a:lnTo>
                    <a:cubicBezTo>
                      <a:pt x="1137903" y="84404"/>
                      <a:pt x="1132949" y="79450"/>
                      <a:pt x="1126838" y="79450"/>
                    </a:cubicBezTo>
                    <a:lnTo>
                      <a:pt x="936100" y="79450"/>
                    </a:lnTo>
                    <a:cubicBezTo>
                      <a:pt x="929989" y="79450"/>
                      <a:pt x="925035" y="84404"/>
                      <a:pt x="925035" y="90515"/>
                    </a:cubicBezTo>
                    <a:lnTo>
                      <a:pt x="925035" y="990572"/>
                    </a:lnTo>
                    <a:lnTo>
                      <a:pt x="855328" y="990572"/>
                    </a:lnTo>
                    <a:lnTo>
                      <a:pt x="855328" y="90515"/>
                    </a:lnTo>
                    <a:cubicBezTo>
                      <a:pt x="855328" y="84404"/>
                      <a:pt x="850374" y="79450"/>
                      <a:pt x="844263" y="79450"/>
                    </a:cubicBezTo>
                    <a:lnTo>
                      <a:pt x="653525" y="79450"/>
                    </a:lnTo>
                    <a:cubicBezTo>
                      <a:pt x="647414" y="79450"/>
                      <a:pt x="642460" y="84404"/>
                      <a:pt x="642460" y="90515"/>
                    </a:cubicBezTo>
                    <a:lnTo>
                      <a:pt x="642460" y="990572"/>
                    </a:lnTo>
                    <a:lnTo>
                      <a:pt x="572753" y="990572"/>
                    </a:lnTo>
                    <a:lnTo>
                      <a:pt x="572753" y="90515"/>
                    </a:lnTo>
                    <a:cubicBezTo>
                      <a:pt x="572753" y="84404"/>
                      <a:pt x="567799" y="79450"/>
                      <a:pt x="561688" y="79450"/>
                    </a:cubicBezTo>
                    <a:lnTo>
                      <a:pt x="370950" y="79450"/>
                    </a:lnTo>
                    <a:cubicBezTo>
                      <a:pt x="364839" y="79450"/>
                      <a:pt x="359885" y="84404"/>
                      <a:pt x="359885" y="90515"/>
                    </a:cubicBezTo>
                    <a:lnTo>
                      <a:pt x="359885" y="990572"/>
                    </a:lnTo>
                    <a:lnTo>
                      <a:pt x="290178" y="990572"/>
                    </a:lnTo>
                    <a:lnTo>
                      <a:pt x="290178" y="90515"/>
                    </a:lnTo>
                    <a:cubicBezTo>
                      <a:pt x="290178" y="84404"/>
                      <a:pt x="285224" y="79450"/>
                      <a:pt x="279113" y="79450"/>
                    </a:cubicBezTo>
                    <a:lnTo>
                      <a:pt x="88375" y="79450"/>
                    </a:lnTo>
                    <a:cubicBezTo>
                      <a:pt x="82264" y="79450"/>
                      <a:pt x="77310" y="84404"/>
                      <a:pt x="77310" y="90515"/>
                    </a:cubicBezTo>
                    <a:lnTo>
                      <a:pt x="77310" y="990572"/>
                    </a:lnTo>
                    <a:lnTo>
                      <a:pt x="0" y="990572"/>
                    </a:lnTo>
                    <a:lnTo>
                      <a:pt x="0" y="51490"/>
                    </a:lnTo>
                    <a:cubicBezTo>
                      <a:pt x="0" y="23053"/>
                      <a:pt x="23053" y="0"/>
                      <a:pt x="5149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5EB3289-651D-8ED0-AE5D-5364BA6B95B5}"/>
                </a:ext>
              </a:extLst>
            </p:cNvPr>
            <p:cNvGrpSpPr/>
            <p:nvPr/>
          </p:nvGrpSpPr>
          <p:grpSpPr>
            <a:xfrm>
              <a:off x="-1478886" y="4357457"/>
              <a:ext cx="1471630" cy="1332403"/>
              <a:chOff x="832514" y="4357457"/>
              <a:chExt cx="1471630" cy="1332403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F3772ED1-42D5-2109-9326-2B6C2C11694F}"/>
                  </a:ext>
                </a:extLst>
              </p:cNvPr>
              <p:cNvSpPr/>
              <p:nvPr/>
            </p:nvSpPr>
            <p:spPr bwMode="auto">
              <a:xfrm rot="12966745">
                <a:off x="894299" y="4357457"/>
                <a:ext cx="1312776" cy="1309786"/>
              </a:xfrm>
              <a:custGeom>
                <a:avLst/>
                <a:gdLst>
                  <a:gd name="connsiteX0" fmla="*/ 673009 w 1312776"/>
                  <a:gd name="connsiteY0" fmla="*/ 1304831 h 1309786"/>
                  <a:gd name="connsiteX1" fmla="*/ 529328 w 1312776"/>
                  <a:gd name="connsiteY1" fmla="*/ 1309786 h 1309786"/>
                  <a:gd name="connsiteX2" fmla="*/ 485133 w 1312776"/>
                  <a:gd name="connsiteY2" fmla="*/ 1197619 h 1309786"/>
                  <a:gd name="connsiteX3" fmla="*/ 476418 w 1312776"/>
                  <a:gd name="connsiteY3" fmla="*/ 1190449 h 1309786"/>
                  <a:gd name="connsiteX4" fmla="*/ 470866 w 1312776"/>
                  <a:gd name="connsiteY4" fmla="*/ 1190836 h 1309786"/>
                  <a:gd name="connsiteX5" fmla="*/ 393960 w 1312776"/>
                  <a:gd name="connsiteY5" fmla="*/ 1164975 h 1309786"/>
                  <a:gd name="connsiteX6" fmla="*/ 241143 w 1312776"/>
                  <a:gd name="connsiteY6" fmla="*/ 1076746 h 1309786"/>
                  <a:gd name="connsiteX7" fmla="*/ 207556 w 1312776"/>
                  <a:gd name="connsiteY7" fmla="*/ 1052561 h 1309786"/>
                  <a:gd name="connsiteX8" fmla="*/ 188272 w 1312776"/>
                  <a:gd name="connsiteY8" fmla="*/ 1031703 h 1309786"/>
                  <a:gd name="connsiteX9" fmla="*/ 157875 w 1312776"/>
                  <a:gd name="connsiteY9" fmla="*/ 1052684 h 1309786"/>
                  <a:gd name="connsiteX10" fmla="*/ 124504 w 1312776"/>
                  <a:gd name="connsiteY10" fmla="*/ 1094636 h 1309786"/>
                  <a:gd name="connsiteX11" fmla="*/ 0 w 1312776"/>
                  <a:gd name="connsiteY11" fmla="*/ 1022752 h 1309786"/>
                  <a:gd name="connsiteX12" fmla="*/ 136607 w 1312776"/>
                  <a:gd name="connsiteY12" fmla="*/ 894458 h 1309786"/>
                  <a:gd name="connsiteX13" fmla="*/ 141745 w 1312776"/>
                  <a:gd name="connsiteY13" fmla="*/ 892495 h 1309786"/>
                  <a:gd name="connsiteX14" fmla="*/ 140493 w 1312776"/>
                  <a:gd name="connsiteY14" fmla="*/ 874537 h 1309786"/>
                  <a:gd name="connsiteX15" fmla="*/ 166354 w 1312776"/>
                  <a:gd name="connsiteY15" fmla="*/ 797630 h 1309786"/>
                  <a:gd name="connsiteX16" fmla="*/ 254352 w 1312776"/>
                  <a:gd name="connsiteY16" fmla="*/ 645214 h 1309786"/>
                  <a:gd name="connsiteX17" fmla="*/ 288979 w 1312776"/>
                  <a:gd name="connsiteY17" fmla="*/ 597125 h 1309786"/>
                  <a:gd name="connsiteX18" fmla="*/ 293365 w 1312776"/>
                  <a:gd name="connsiteY18" fmla="*/ 593069 h 1309786"/>
                  <a:gd name="connsiteX19" fmla="*/ 275570 w 1312776"/>
                  <a:gd name="connsiteY19" fmla="*/ 556601 h 1309786"/>
                  <a:gd name="connsiteX20" fmla="*/ 288642 w 1312776"/>
                  <a:gd name="connsiteY20" fmla="*/ 457303 h 1309786"/>
                  <a:gd name="connsiteX21" fmla="*/ 303370 w 1312776"/>
                  <a:gd name="connsiteY21" fmla="*/ 440606 h 1309786"/>
                  <a:gd name="connsiteX22" fmla="*/ 278557 w 1312776"/>
                  <a:gd name="connsiteY22" fmla="*/ 369315 h 1309786"/>
                  <a:gd name="connsiteX23" fmla="*/ 288840 w 1312776"/>
                  <a:gd name="connsiteY23" fmla="*/ 0 h 1309786"/>
                  <a:gd name="connsiteX24" fmla="*/ 423736 w 1312776"/>
                  <a:gd name="connsiteY24" fmla="*/ 39054 h 1309786"/>
                  <a:gd name="connsiteX25" fmla="*/ 434897 w 1312776"/>
                  <a:gd name="connsiteY25" fmla="*/ 393853 h 1309786"/>
                  <a:gd name="connsiteX26" fmla="*/ 437749 w 1312776"/>
                  <a:gd name="connsiteY26" fmla="*/ 399436 h 1309786"/>
                  <a:gd name="connsiteX27" fmla="*/ 467398 w 1312776"/>
                  <a:gd name="connsiteY27" fmla="*/ 409406 h 1309786"/>
                  <a:gd name="connsiteX28" fmla="*/ 528368 w 1312776"/>
                  <a:gd name="connsiteY28" fmla="*/ 488864 h 1309786"/>
                  <a:gd name="connsiteX29" fmla="*/ 529194 w 1312776"/>
                  <a:gd name="connsiteY29" fmla="*/ 500717 h 1309786"/>
                  <a:gd name="connsiteX30" fmla="*/ 543876 w 1312776"/>
                  <a:gd name="connsiteY30" fmla="*/ 501104 h 1309786"/>
                  <a:gd name="connsiteX31" fmla="*/ 653991 w 1312776"/>
                  <a:gd name="connsiteY31" fmla="*/ 538131 h 1309786"/>
                  <a:gd name="connsiteX32" fmla="*/ 741114 w 1312776"/>
                  <a:gd name="connsiteY32" fmla="*/ 614979 h 1309786"/>
                  <a:gd name="connsiteX33" fmla="*/ 752091 w 1312776"/>
                  <a:gd name="connsiteY33" fmla="*/ 632886 h 1309786"/>
                  <a:gd name="connsiteX34" fmla="*/ 766036 w 1312776"/>
                  <a:gd name="connsiteY34" fmla="*/ 626082 h 1309786"/>
                  <a:gd name="connsiteX35" fmla="*/ 865333 w 1312776"/>
                  <a:gd name="connsiteY35" fmla="*/ 639154 h 1309786"/>
                  <a:gd name="connsiteX36" fmla="*/ 889711 w 1312776"/>
                  <a:gd name="connsiteY36" fmla="*/ 660656 h 1309786"/>
                  <a:gd name="connsiteX37" fmla="*/ 928199 w 1312776"/>
                  <a:gd name="connsiteY37" fmla="*/ 656565 h 1309786"/>
                  <a:gd name="connsiteX38" fmla="*/ 1211402 w 1312776"/>
                  <a:gd name="connsiteY38" fmla="*/ 493236 h 1309786"/>
                  <a:gd name="connsiteX39" fmla="*/ 1312776 w 1312776"/>
                  <a:gd name="connsiteY39" fmla="*/ 590422 h 1309786"/>
                  <a:gd name="connsiteX40" fmla="*/ 1232258 w 1312776"/>
                  <a:gd name="connsiteY40" fmla="*/ 665847 h 1309786"/>
                  <a:gd name="connsiteX41" fmla="*/ 985800 w 1312776"/>
                  <a:gd name="connsiteY41" fmla="*/ 787514 h 1309786"/>
                  <a:gd name="connsiteX42" fmla="*/ 919658 w 1312776"/>
                  <a:gd name="connsiteY42" fmla="*/ 798796 h 1309786"/>
                  <a:gd name="connsiteX43" fmla="*/ 913231 w 1312776"/>
                  <a:gd name="connsiteY43" fmla="*/ 817910 h 1309786"/>
                  <a:gd name="connsiteX44" fmla="*/ 833774 w 1312776"/>
                  <a:gd name="connsiteY44" fmla="*/ 878880 h 1309786"/>
                  <a:gd name="connsiteX45" fmla="*/ 785748 w 1312776"/>
                  <a:gd name="connsiteY45" fmla="*/ 882229 h 1309786"/>
                  <a:gd name="connsiteX46" fmla="*/ 785406 w 1312776"/>
                  <a:gd name="connsiteY46" fmla="*/ 883737 h 1309786"/>
                  <a:gd name="connsiteX47" fmla="*/ 761074 w 1312776"/>
                  <a:gd name="connsiteY47" fmla="*/ 937770 h 1309786"/>
                  <a:gd name="connsiteX48" fmla="*/ 673075 w 1312776"/>
                  <a:gd name="connsiteY48" fmla="*/ 1090186 h 1309786"/>
                  <a:gd name="connsiteX49" fmla="*/ 648891 w 1312776"/>
                  <a:gd name="connsiteY49" fmla="*/ 1123773 h 1309786"/>
                  <a:gd name="connsiteX50" fmla="*/ 624943 w 1312776"/>
                  <a:gd name="connsiteY50" fmla="*/ 1145914 h 1309786"/>
                  <a:gd name="connsiteX51" fmla="*/ 625529 w 1312776"/>
                  <a:gd name="connsiteY51" fmla="*/ 1146711 h 1309786"/>
                  <a:gd name="connsiteX52" fmla="*/ 673009 w 1312776"/>
                  <a:gd name="connsiteY52" fmla="*/ 1304831 h 1309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12776" h="1309786">
                    <a:moveTo>
                      <a:pt x="673009" y="1304831"/>
                    </a:moveTo>
                    <a:lnTo>
                      <a:pt x="529328" y="1309786"/>
                    </a:lnTo>
                    <a:cubicBezTo>
                      <a:pt x="527845" y="1266777"/>
                      <a:pt x="511400" y="1227762"/>
                      <a:pt x="485133" y="1197619"/>
                    </a:cubicBezTo>
                    <a:lnTo>
                      <a:pt x="476418" y="1190449"/>
                    </a:lnTo>
                    <a:lnTo>
                      <a:pt x="470866" y="1190836"/>
                    </a:lnTo>
                    <a:cubicBezTo>
                      <a:pt x="444526" y="1187567"/>
                      <a:pt x="418392" y="1179080"/>
                      <a:pt x="393960" y="1164975"/>
                    </a:cubicBezTo>
                    <a:lnTo>
                      <a:pt x="241143" y="1076746"/>
                    </a:lnTo>
                    <a:cubicBezTo>
                      <a:pt x="228927" y="1069693"/>
                      <a:pt x="217714" y="1061569"/>
                      <a:pt x="207556" y="1052561"/>
                    </a:cubicBezTo>
                    <a:lnTo>
                      <a:pt x="188272" y="1031703"/>
                    </a:lnTo>
                    <a:lnTo>
                      <a:pt x="157875" y="1052684"/>
                    </a:lnTo>
                    <a:cubicBezTo>
                      <a:pt x="145029" y="1064630"/>
                      <a:pt x="133726" y="1078663"/>
                      <a:pt x="124504" y="1094636"/>
                    </a:cubicBezTo>
                    <a:lnTo>
                      <a:pt x="0" y="1022752"/>
                    </a:lnTo>
                    <a:cubicBezTo>
                      <a:pt x="33149" y="965336"/>
                      <a:pt x="81262" y="921857"/>
                      <a:pt x="136607" y="894458"/>
                    </a:cubicBezTo>
                    <a:lnTo>
                      <a:pt x="141745" y="892495"/>
                    </a:lnTo>
                    <a:lnTo>
                      <a:pt x="140493" y="874537"/>
                    </a:lnTo>
                    <a:cubicBezTo>
                      <a:pt x="143761" y="848196"/>
                      <a:pt x="152248" y="822062"/>
                      <a:pt x="166354" y="797630"/>
                    </a:cubicBezTo>
                    <a:lnTo>
                      <a:pt x="254352" y="645214"/>
                    </a:lnTo>
                    <a:cubicBezTo>
                      <a:pt x="264450" y="627723"/>
                      <a:pt x="276082" y="611670"/>
                      <a:pt x="288979" y="597125"/>
                    </a:cubicBezTo>
                    <a:lnTo>
                      <a:pt x="293365" y="593069"/>
                    </a:lnTo>
                    <a:lnTo>
                      <a:pt x="275570" y="556601"/>
                    </a:lnTo>
                    <a:cubicBezTo>
                      <a:pt x="266902" y="524253"/>
                      <a:pt x="270574" y="488598"/>
                      <a:pt x="288642" y="457303"/>
                    </a:cubicBezTo>
                    <a:lnTo>
                      <a:pt x="303370" y="440606"/>
                    </a:lnTo>
                    <a:lnTo>
                      <a:pt x="278557" y="369315"/>
                    </a:lnTo>
                    <a:cubicBezTo>
                      <a:pt x="247295" y="252947"/>
                      <a:pt x="248939" y="124884"/>
                      <a:pt x="288840" y="0"/>
                    </a:cubicBezTo>
                    <a:lnTo>
                      <a:pt x="423736" y="39054"/>
                    </a:lnTo>
                    <a:cubicBezTo>
                      <a:pt x="383705" y="161227"/>
                      <a:pt x="390065" y="287090"/>
                      <a:pt x="434897" y="393853"/>
                    </a:cubicBezTo>
                    <a:lnTo>
                      <a:pt x="437749" y="399436"/>
                    </a:lnTo>
                    <a:lnTo>
                      <a:pt x="467398" y="409406"/>
                    </a:lnTo>
                    <a:cubicBezTo>
                      <a:pt x="498692" y="427473"/>
                      <a:pt x="519700" y="456515"/>
                      <a:pt x="528368" y="488864"/>
                    </a:cubicBezTo>
                    <a:lnTo>
                      <a:pt x="529194" y="500717"/>
                    </a:lnTo>
                    <a:lnTo>
                      <a:pt x="543876" y="501104"/>
                    </a:lnTo>
                    <a:cubicBezTo>
                      <a:pt x="581590" y="505783"/>
                      <a:pt x="619009" y="517934"/>
                      <a:pt x="653991" y="538131"/>
                    </a:cubicBezTo>
                    <a:cubicBezTo>
                      <a:pt x="688972" y="558328"/>
                      <a:pt x="718205" y="584658"/>
                      <a:pt x="741114" y="614979"/>
                    </a:cubicBezTo>
                    <a:lnTo>
                      <a:pt x="752091" y="632886"/>
                    </a:lnTo>
                    <a:lnTo>
                      <a:pt x="766036" y="626082"/>
                    </a:lnTo>
                    <a:cubicBezTo>
                      <a:pt x="798385" y="617414"/>
                      <a:pt x="834040" y="621087"/>
                      <a:pt x="865333" y="639154"/>
                    </a:cubicBezTo>
                    <a:lnTo>
                      <a:pt x="889711" y="660656"/>
                    </a:lnTo>
                    <a:lnTo>
                      <a:pt x="928199" y="656565"/>
                    </a:lnTo>
                    <a:cubicBezTo>
                      <a:pt x="1032621" y="636453"/>
                      <a:pt x="1133055" y="580848"/>
                      <a:pt x="1211402" y="493236"/>
                    </a:cubicBezTo>
                    <a:lnTo>
                      <a:pt x="1312776" y="590422"/>
                    </a:lnTo>
                    <a:cubicBezTo>
                      <a:pt x="1287604" y="618158"/>
                      <a:pt x="1260644" y="643321"/>
                      <a:pt x="1232258" y="665847"/>
                    </a:cubicBezTo>
                    <a:cubicBezTo>
                      <a:pt x="1157744" y="724976"/>
                      <a:pt x="1073405" y="765928"/>
                      <a:pt x="985800" y="787514"/>
                    </a:cubicBezTo>
                    <a:lnTo>
                      <a:pt x="919658" y="798796"/>
                    </a:lnTo>
                    <a:lnTo>
                      <a:pt x="913231" y="817910"/>
                    </a:lnTo>
                    <a:cubicBezTo>
                      <a:pt x="895163" y="849204"/>
                      <a:pt x="866121" y="870212"/>
                      <a:pt x="833774" y="878880"/>
                    </a:cubicBezTo>
                    <a:lnTo>
                      <a:pt x="785748" y="882229"/>
                    </a:lnTo>
                    <a:lnTo>
                      <a:pt x="785406" y="883737"/>
                    </a:lnTo>
                    <a:cubicBezTo>
                      <a:pt x="779259" y="902179"/>
                      <a:pt x="771172" y="920279"/>
                      <a:pt x="761074" y="937770"/>
                    </a:cubicBezTo>
                    <a:cubicBezTo>
                      <a:pt x="731741" y="988576"/>
                      <a:pt x="702408" y="1039381"/>
                      <a:pt x="673075" y="1090186"/>
                    </a:cubicBezTo>
                    <a:cubicBezTo>
                      <a:pt x="666022" y="1102402"/>
                      <a:pt x="657899" y="1113614"/>
                      <a:pt x="648891" y="1123773"/>
                    </a:cubicBezTo>
                    <a:lnTo>
                      <a:pt x="624943" y="1145914"/>
                    </a:lnTo>
                    <a:lnTo>
                      <a:pt x="625529" y="1146711"/>
                    </a:lnTo>
                    <a:cubicBezTo>
                      <a:pt x="653884" y="1192914"/>
                      <a:pt x="671010" y="1246854"/>
                      <a:pt x="673009" y="13048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FC79B32-A19B-C022-C94C-F2B2133421E7}"/>
                  </a:ext>
                </a:extLst>
              </p:cNvPr>
              <p:cNvGrpSpPr/>
              <p:nvPr/>
            </p:nvGrpSpPr>
            <p:grpSpPr>
              <a:xfrm>
                <a:off x="832514" y="4424365"/>
                <a:ext cx="1471630" cy="1265495"/>
                <a:chOff x="832514" y="4424365"/>
                <a:chExt cx="1471630" cy="1265495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3AF63D6-B156-4C88-3E4C-0601F0062064}"/>
                    </a:ext>
                  </a:extLst>
                </p:cNvPr>
                <p:cNvSpPr/>
                <p:nvPr/>
              </p:nvSpPr>
              <p:spPr bwMode="auto">
                <a:xfrm>
                  <a:off x="1448569" y="4424365"/>
                  <a:ext cx="362099" cy="224597"/>
                </a:xfrm>
                <a:custGeom>
                  <a:avLst/>
                  <a:gdLst>
                    <a:gd name="connsiteX0" fmla="*/ 362099 w 362099"/>
                    <a:gd name="connsiteY0" fmla="*/ 60644 h 224597"/>
                    <a:gd name="connsiteX1" fmla="*/ 360755 w 362099"/>
                    <a:gd name="connsiteY1" fmla="*/ 91247 h 224597"/>
                    <a:gd name="connsiteX2" fmla="*/ 262609 w 362099"/>
                    <a:gd name="connsiteY2" fmla="*/ 128165 h 224597"/>
                    <a:gd name="connsiteX3" fmla="*/ 221421 w 362099"/>
                    <a:gd name="connsiteY3" fmla="*/ 224596 h 224597"/>
                    <a:gd name="connsiteX4" fmla="*/ 190788 w 362099"/>
                    <a:gd name="connsiteY4" fmla="*/ 224597 h 224597"/>
                    <a:gd name="connsiteX5" fmla="*/ 241429 w 362099"/>
                    <a:gd name="connsiteY5" fmla="*/ 106035 h 224597"/>
                    <a:gd name="connsiteX6" fmla="*/ 362099 w 362099"/>
                    <a:gd name="connsiteY6" fmla="*/ 60644 h 224597"/>
                    <a:gd name="connsiteX7" fmla="*/ 235893 w 362099"/>
                    <a:gd name="connsiteY7" fmla="*/ 60644 h 224597"/>
                    <a:gd name="connsiteX8" fmla="*/ 234549 w 362099"/>
                    <a:gd name="connsiteY8" fmla="*/ 91247 h 224597"/>
                    <a:gd name="connsiteX9" fmla="*/ 136403 w 362099"/>
                    <a:gd name="connsiteY9" fmla="*/ 128165 h 224597"/>
                    <a:gd name="connsiteX10" fmla="*/ 95215 w 362099"/>
                    <a:gd name="connsiteY10" fmla="*/ 224596 h 224597"/>
                    <a:gd name="connsiteX11" fmla="*/ 64582 w 362099"/>
                    <a:gd name="connsiteY11" fmla="*/ 224597 h 224597"/>
                    <a:gd name="connsiteX12" fmla="*/ 115223 w 362099"/>
                    <a:gd name="connsiteY12" fmla="*/ 106035 h 224597"/>
                    <a:gd name="connsiteX13" fmla="*/ 235893 w 362099"/>
                    <a:gd name="connsiteY13" fmla="*/ 60644 h 224597"/>
                    <a:gd name="connsiteX14" fmla="*/ 194102 w 362099"/>
                    <a:gd name="connsiteY14" fmla="*/ 0 h 224597"/>
                    <a:gd name="connsiteX15" fmla="*/ 194146 w 362099"/>
                    <a:gd name="connsiteY15" fmla="*/ 34047 h 224597"/>
                    <a:gd name="connsiteX16" fmla="*/ 34047 w 362099"/>
                    <a:gd name="connsiteY16" fmla="*/ 194354 h 224597"/>
                    <a:gd name="connsiteX17" fmla="*/ 0 w 362099"/>
                    <a:gd name="connsiteY17" fmla="*/ 194354 h 224597"/>
                    <a:gd name="connsiteX18" fmla="*/ 194102 w 362099"/>
                    <a:gd name="connsiteY18" fmla="*/ 0 h 22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62099" h="224597">
                      <a:moveTo>
                        <a:pt x="362099" y="60644"/>
                      </a:moveTo>
                      <a:lnTo>
                        <a:pt x="360755" y="91247"/>
                      </a:lnTo>
                      <a:cubicBezTo>
                        <a:pt x="324373" y="89649"/>
                        <a:pt x="288919" y="102986"/>
                        <a:pt x="262609" y="128165"/>
                      </a:cubicBezTo>
                      <a:cubicBezTo>
                        <a:pt x="236300" y="153344"/>
                        <a:pt x="221421" y="188180"/>
                        <a:pt x="221421" y="224596"/>
                      </a:cubicBezTo>
                      <a:lnTo>
                        <a:pt x="190788" y="224597"/>
                      </a:lnTo>
                      <a:cubicBezTo>
                        <a:pt x="190788" y="179823"/>
                        <a:pt x="209082" y="136993"/>
                        <a:pt x="241429" y="106035"/>
                      </a:cubicBezTo>
                      <a:cubicBezTo>
                        <a:pt x="273776" y="75077"/>
                        <a:pt x="317368" y="58680"/>
                        <a:pt x="362099" y="60644"/>
                      </a:cubicBezTo>
                      <a:close/>
                      <a:moveTo>
                        <a:pt x="235893" y="60644"/>
                      </a:moveTo>
                      <a:lnTo>
                        <a:pt x="234549" y="91247"/>
                      </a:lnTo>
                      <a:cubicBezTo>
                        <a:pt x="198167" y="89649"/>
                        <a:pt x="162713" y="102986"/>
                        <a:pt x="136403" y="128165"/>
                      </a:cubicBezTo>
                      <a:cubicBezTo>
                        <a:pt x="110094" y="153344"/>
                        <a:pt x="95215" y="188180"/>
                        <a:pt x="95215" y="224596"/>
                      </a:cubicBezTo>
                      <a:lnTo>
                        <a:pt x="64582" y="224597"/>
                      </a:lnTo>
                      <a:cubicBezTo>
                        <a:pt x="64582" y="179823"/>
                        <a:pt x="82876" y="136993"/>
                        <a:pt x="115223" y="106035"/>
                      </a:cubicBezTo>
                      <a:cubicBezTo>
                        <a:pt x="147570" y="75077"/>
                        <a:pt x="191162" y="58680"/>
                        <a:pt x="235893" y="60644"/>
                      </a:cubicBezTo>
                      <a:close/>
                      <a:moveTo>
                        <a:pt x="194102" y="0"/>
                      </a:moveTo>
                      <a:cubicBezTo>
                        <a:pt x="194117" y="11349"/>
                        <a:pt x="194131" y="22698"/>
                        <a:pt x="194146" y="34047"/>
                      </a:cubicBezTo>
                      <a:cubicBezTo>
                        <a:pt x="105692" y="34162"/>
                        <a:pt x="34047" y="105900"/>
                        <a:pt x="34047" y="194354"/>
                      </a:cubicBezTo>
                      <a:lnTo>
                        <a:pt x="0" y="194354"/>
                      </a:lnTo>
                      <a:cubicBezTo>
                        <a:pt x="0" y="87114"/>
                        <a:pt x="86862" y="139"/>
                        <a:pt x="1941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5E0F1F26-22C0-9396-E22E-0321F8465225}"/>
                    </a:ext>
                  </a:extLst>
                </p:cNvPr>
                <p:cNvGrpSpPr/>
                <p:nvPr/>
              </p:nvGrpSpPr>
              <p:grpSpPr>
                <a:xfrm rot="14766745">
                  <a:off x="942625" y="4328341"/>
                  <a:ext cx="1251408" cy="1471630"/>
                  <a:chOff x="1289458" y="728700"/>
                  <a:chExt cx="1657321" cy="1948976"/>
                </a:xfrm>
                <a:solidFill>
                  <a:srgbClr val="FFCC99"/>
                </a:solidFill>
              </p:grpSpPr>
              <p:sp>
                <p:nvSpPr>
                  <p:cNvPr id="71" name="四角形: 上の 2 つの角を丸める 70">
                    <a:extLst>
                      <a:ext uri="{FF2B5EF4-FFF2-40B4-BE49-F238E27FC236}">
                        <a16:creationId xmlns:a16="http://schemas.microsoft.com/office/drawing/2014/main" id="{F9B78854-DF5A-9271-4FFF-A3367C7561E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432455" y="2463967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FBE228AA-347E-22CB-DAE8-A1BFB388AB57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1289458" y="983164"/>
                    <a:ext cx="246188" cy="220522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9AD6BC3D-E554-358C-1A59-23B63ADC66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05" name="グループ化 104">
                      <a:extLst>
                        <a:ext uri="{FF2B5EF4-FFF2-40B4-BE49-F238E27FC236}">
                          <a16:creationId xmlns:a16="http://schemas.microsoft.com/office/drawing/2014/main" id="{114ED6DB-47DF-5A19-69A6-0FA9E70481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107" name="四角形: 上の 2 つの角を丸める 106">
                        <a:extLst>
                          <a:ext uri="{FF2B5EF4-FFF2-40B4-BE49-F238E27FC236}">
                            <a16:creationId xmlns:a16="http://schemas.microsoft.com/office/drawing/2014/main" id="{36C9F74D-BB66-40D9-AAAA-6252EFFE0A4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" name="四角形: 上の 2 つの角を丸める 107">
                        <a:extLst>
                          <a:ext uri="{FF2B5EF4-FFF2-40B4-BE49-F238E27FC236}">
                            <a16:creationId xmlns:a16="http://schemas.microsoft.com/office/drawing/2014/main" id="{10174754-C458-ECB6-B939-74BD0345FD2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9" name="四角形: 上の 2 つの角を丸める 108">
                        <a:extLst>
                          <a:ext uri="{FF2B5EF4-FFF2-40B4-BE49-F238E27FC236}">
                            <a16:creationId xmlns:a16="http://schemas.microsoft.com/office/drawing/2014/main" id="{87DFB7F8-379D-47C4-744B-0B61A635AD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00DCFB3-B2C8-CA52-5A7C-72D468DD715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6" name="四角形: 上の 2 つの角を丸める 135">
                      <a:extLst>
                        <a:ext uri="{FF2B5EF4-FFF2-40B4-BE49-F238E27FC236}">
                          <a16:creationId xmlns:a16="http://schemas.microsoft.com/office/drawing/2014/main" id="{533B7BEA-D8A1-C997-9B3D-B3671C8E0F08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" name="グループ化 72">
                    <a:extLst>
                      <a:ext uri="{FF2B5EF4-FFF2-40B4-BE49-F238E27FC236}">
                        <a16:creationId xmlns:a16="http://schemas.microsoft.com/office/drawing/2014/main" id="{6D12D9D0-6106-9DF8-20E2-93B9C5086BB2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700587" y="985440"/>
                    <a:ext cx="246192" cy="220524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F1C5664F-C67F-7992-0D84-A17068868D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F1517516-F503-5A01-15BF-BDB5562AC9F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100" name="四角形: 上の 2 つの角を丸める 99">
                        <a:extLst>
                          <a:ext uri="{FF2B5EF4-FFF2-40B4-BE49-F238E27FC236}">
                            <a16:creationId xmlns:a16="http://schemas.microsoft.com/office/drawing/2014/main" id="{DEC93B3B-46EA-6B94-8FA2-3223A9A9BE8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1" name="四角形: 上の 2 つの角を丸める 100">
                        <a:extLst>
                          <a:ext uri="{FF2B5EF4-FFF2-40B4-BE49-F238E27FC236}">
                            <a16:creationId xmlns:a16="http://schemas.microsoft.com/office/drawing/2014/main" id="{1B1AD5D0-1CD7-1C02-8515-06815CC0CE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2" name="四角形: 上の 2 つの角を丸める 101">
                        <a:extLst>
                          <a:ext uri="{FF2B5EF4-FFF2-40B4-BE49-F238E27FC236}">
                            <a16:creationId xmlns:a16="http://schemas.microsoft.com/office/drawing/2014/main" id="{AD27CBC3-1BEE-ED29-44AA-8FC71DA43AE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3" name="四角形: 上の 2 つの角を丸める 102">
                        <a:extLst>
                          <a:ext uri="{FF2B5EF4-FFF2-40B4-BE49-F238E27FC236}">
                            <a16:creationId xmlns:a16="http://schemas.microsoft.com/office/drawing/2014/main" id="{916DE119-2E7D-7720-8A41-B9C46687DF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9" name="四角形: 上の 2 つの角を丸める 135">
                      <a:extLst>
                        <a:ext uri="{FF2B5EF4-FFF2-40B4-BE49-F238E27FC236}">
                          <a16:creationId xmlns:a16="http://schemas.microsoft.com/office/drawing/2014/main" id="{BDB7F2CD-5595-B68E-4D5E-9D4A33B34FD7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1E7A44B8-D1F4-4688-1675-ADEE16D3E4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5590" y="1548944"/>
                    <a:ext cx="529310" cy="608706"/>
                  </a:xfrm>
                  <a:prstGeom prst="round2SameRect">
                    <a:avLst>
                      <a:gd name="adj1" fmla="val 50000"/>
                      <a:gd name="adj2" fmla="val 13927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A2512441-AB6A-36CB-B8EC-D461897DC5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07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2BA548D0-D67F-880C-CC3D-39BC8B6164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08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21F187F6-044C-B255-426B-133C9ACC27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16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EA9A4B06-06C8-0AE7-6AAB-511D3B43C2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17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1105D242-2EDC-6FD0-2541-425CCD13A7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5132" y="728700"/>
                    <a:ext cx="945105" cy="94510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F1060757-8418-4002-4C15-CB718B763F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749" y="767752"/>
                    <a:ext cx="318726" cy="202524"/>
                  </a:xfrm>
                  <a:custGeom>
                    <a:avLst/>
                    <a:gdLst>
                      <a:gd name="connsiteX0" fmla="*/ 139742 w 566616"/>
                      <a:gd name="connsiteY0" fmla="*/ 20063 h 360039"/>
                      <a:gd name="connsiteX1" fmla="*/ 132146 w 566616"/>
                      <a:gd name="connsiteY1" fmla="*/ 40966 h 360039"/>
                      <a:gd name="connsiteX2" fmla="*/ 123764 w 566616"/>
                      <a:gd name="connsiteY2" fmla="*/ 112510 h 360039"/>
                      <a:gd name="connsiteX3" fmla="*/ 247528 w 566616"/>
                      <a:gd name="connsiteY3" fmla="*/ 360037 h 360039"/>
                      <a:gd name="connsiteX4" fmla="*/ 247528 w 566616"/>
                      <a:gd name="connsiteY4" fmla="*/ 360039 h 360039"/>
                      <a:gd name="connsiteX5" fmla="*/ 0 w 566616"/>
                      <a:gd name="connsiteY5" fmla="*/ 112511 h 360039"/>
                      <a:gd name="connsiteX6" fmla="*/ 3092 w 566616"/>
                      <a:gd name="connsiteY6" fmla="*/ 81844 h 360039"/>
                      <a:gd name="connsiteX7" fmla="*/ 4472 w 566616"/>
                      <a:gd name="connsiteY7" fmla="*/ 80705 h 360039"/>
                      <a:gd name="connsiteX8" fmla="*/ 84742 w 566616"/>
                      <a:gd name="connsiteY8" fmla="*/ 37136 h 360039"/>
                      <a:gd name="connsiteX9" fmla="*/ 343233 w 566616"/>
                      <a:gd name="connsiteY9" fmla="*/ 7516 h 360039"/>
                      <a:gd name="connsiteX10" fmla="*/ 363917 w 566616"/>
                      <a:gd name="connsiteY10" fmla="*/ 9601 h 360039"/>
                      <a:gd name="connsiteX11" fmla="*/ 452620 w 566616"/>
                      <a:gd name="connsiteY11" fmla="*/ 37136 h 360039"/>
                      <a:gd name="connsiteX12" fmla="*/ 452625 w 566616"/>
                      <a:gd name="connsiteY12" fmla="*/ 37138 h 360039"/>
                      <a:gd name="connsiteX13" fmla="*/ 451234 w 566616"/>
                      <a:gd name="connsiteY13" fmla="*/ 40966 h 360039"/>
                      <a:gd name="connsiteX14" fmla="*/ 442852 w 566616"/>
                      <a:gd name="connsiteY14" fmla="*/ 112510 h 360039"/>
                      <a:gd name="connsiteX15" fmla="*/ 566616 w 566616"/>
                      <a:gd name="connsiteY15" fmla="*/ 360037 h 360039"/>
                      <a:gd name="connsiteX16" fmla="*/ 566616 w 566616"/>
                      <a:gd name="connsiteY16" fmla="*/ 360039 h 360039"/>
                      <a:gd name="connsiteX17" fmla="*/ 319088 w 566616"/>
                      <a:gd name="connsiteY17" fmla="*/ 112511 h 360039"/>
                      <a:gd name="connsiteX18" fmla="*/ 338540 w 566616"/>
                      <a:gd name="connsiteY18" fmla="*/ 16162 h 360039"/>
                      <a:gd name="connsiteX19" fmla="*/ 268681 w 566616"/>
                      <a:gd name="connsiteY19" fmla="*/ 0 h 360039"/>
                      <a:gd name="connsiteX20" fmla="*/ 305237 w 566616"/>
                      <a:gd name="connsiteY20" fmla="*/ 3685 h 360039"/>
                      <a:gd name="connsiteX21" fmla="*/ 291690 w 566616"/>
                      <a:gd name="connsiteY21" fmla="*/ 40966 h 360039"/>
                      <a:gd name="connsiteX22" fmla="*/ 283308 w 566616"/>
                      <a:gd name="connsiteY22" fmla="*/ 112510 h 360039"/>
                      <a:gd name="connsiteX23" fmla="*/ 407072 w 566616"/>
                      <a:gd name="connsiteY23" fmla="*/ 360037 h 360039"/>
                      <a:gd name="connsiteX24" fmla="*/ 407072 w 566616"/>
                      <a:gd name="connsiteY24" fmla="*/ 360039 h 360039"/>
                      <a:gd name="connsiteX25" fmla="*/ 159544 w 566616"/>
                      <a:gd name="connsiteY25" fmla="*/ 112511 h 360039"/>
                      <a:gd name="connsiteX26" fmla="*/ 178996 w 566616"/>
                      <a:gd name="connsiteY26" fmla="*/ 16162 h 360039"/>
                      <a:gd name="connsiteX27" fmla="*/ 183085 w 566616"/>
                      <a:gd name="connsiteY27" fmla="*/ 8629 h 360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6616" h="360039">
                        <a:moveTo>
                          <a:pt x="139742" y="20063"/>
                        </a:moveTo>
                        <a:lnTo>
                          <a:pt x="132146" y="40966"/>
                        </a:lnTo>
                        <a:cubicBezTo>
                          <a:pt x="126630" y="64171"/>
                          <a:pt x="123764" y="88163"/>
                          <a:pt x="123764" y="112510"/>
                        </a:cubicBezTo>
                        <a:cubicBezTo>
                          <a:pt x="123764" y="209899"/>
                          <a:pt x="169617" y="301604"/>
                          <a:pt x="247528" y="360037"/>
                        </a:cubicBezTo>
                        <a:lnTo>
                          <a:pt x="247528" y="360039"/>
                        </a:lnTo>
                        <a:cubicBezTo>
                          <a:pt x="110822" y="360039"/>
                          <a:pt x="0" y="249217"/>
                          <a:pt x="0" y="112511"/>
                        </a:cubicBezTo>
                        <a:lnTo>
                          <a:pt x="3092" y="81844"/>
                        </a:lnTo>
                        <a:lnTo>
                          <a:pt x="4472" y="80705"/>
                        </a:lnTo>
                        <a:cubicBezTo>
                          <a:pt x="29612" y="63720"/>
                          <a:pt x="56474" y="49092"/>
                          <a:pt x="84742" y="37136"/>
                        </a:cubicBezTo>
                        <a:close/>
                        <a:moveTo>
                          <a:pt x="343233" y="7516"/>
                        </a:moveTo>
                        <a:lnTo>
                          <a:pt x="363917" y="9601"/>
                        </a:lnTo>
                        <a:cubicBezTo>
                          <a:pt x="394679" y="15896"/>
                          <a:pt x="424353" y="25179"/>
                          <a:pt x="452620" y="37136"/>
                        </a:cubicBezTo>
                        <a:lnTo>
                          <a:pt x="452625" y="37138"/>
                        </a:lnTo>
                        <a:lnTo>
                          <a:pt x="451234" y="40966"/>
                        </a:lnTo>
                        <a:cubicBezTo>
                          <a:pt x="445718" y="64171"/>
                          <a:pt x="442852" y="88163"/>
                          <a:pt x="442852" y="112510"/>
                        </a:cubicBezTo>
                        <a:cubicBezTo>
                          <a:pt x="442852" y="209899"/>
                          <a:pt x="488705" y="301604"/>
                          <a:pt x="566616" y="360037"/>
                        </a:cubicBezTo>
                        <a:lnTo>
                          <a:pt x="566616" y="360039"/>
                        </a:lnTo>
                        <a:cubicBezTo>
                          <a:pt x="429910" y="360039"/>
                          <a:pt x="319088" y="249217"/>
                          <a:pt x="319088" y="112511"/>
                        </a:cubicBezTo>
                        <a:cubicBezTo>
                          <a:pt x="319088" y="78335"/>
                          <a:pt x="326015" y="45776"/>
                          <a:pt x="338540" y="16162"/>
                        </a:cubicBezTo>
                        <a:close/>
                        <a:moveTo>
                          <a:pt x="268681" y="0"/>
                        </a:moveTo>
                        <a:lnTo>
                          <a:pt x="305237" y="3685"/>
                        </a:lnTo>
                        <a:lnTo>
                          <a:pt x="291690" y="40966"/>
                        </a:lnTo>
                        <a:cubicBezTo>
                          <a:pt x="286174" y="64171"/>
                          <a:pt x="283308" y="88163"/>
                          <a:pt x="283308" y="112510"/>
                        </a:cubicBezTo>
                        <a:cubicBezTo>
                          <a:pt x="283308" y="209899"/>
                          <a:pt x="329161" y="301604"/>
                          <a:pt x="407072" y="360037"/>
                        </a:cubicBezTo>
                        <a:lnTo>
                          <a:pt x="407072" y="360039"/>
                        </a:lnTo>
                        <a:cubicBezTo>
                          <a:pt x="270366" y="360039"/>
                          <a:pt x="159544" y="249217"/>
                          <a:pt x="159544" y="112511"/>
                        </a:cubicBezTo>
                        <a:cubicBezTo>
                          <a:pt x="159544" y="78335"/>
                          <a:pt x="166471" y="45776"/>
                          <a:pt x="178996" y="16162"/>
                        </a:cubicBezTo>
                        <a:lnTo>
                          <a:pt x="183085" y="862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上の 2 つの角を丸める 89">
                    <a:extLst>
                      <a:ext uri="{FF2B5EF4-FFF2-40B4-BE49-F238E27FC236}">
                        <a16:creationId xmlns:a16="http://schemas.microsoft.com/office/drawing/2014/main" id="{15961C53-C99D-CD38-9EC2-10AD21F8BF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7834" y="2533621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EED6DDD4-8398-D7DB-139B-E4A33165A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1778" y="1390343"/>
                    <a:ext cx="243422" cy="2164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48CE1CE8-DEFB-E1C8-243F-53B3CE9DA8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6876" y="1390344"/>
                    <a:ext cx="146738" cy="48177"/>
                  </a:xfrm>
                  <a:custGeom>
                    <a:avLst/>
                    <a:gdLst>
                      <a:gd name="connsiteX0" fmla="*/ 73369 w 146738"/>
                      <a:gd name="connsiteY0" fmla="*/ 0 h 48177"/>
                      <a:gd name="connsiteX1" fmla="*/ 120744 w 146738"/>
                      <a:gd name="connsiteY1" fmla="*/ 8505 h 48177"/>
                      <a:gd name="connsiteX2" fmla="*/ 146738 w 146738"/>
                      <a:gd name="connsiteY2" fmla="*/ 24089 h 48177"/>
                      <a:gd name="connsiteX3" fmla="*/ 120744 w 146738"/>
                      <a:gd name="connsiteY3" fmla="*/ 39672 h 48177"/>
                      <a:gd name="connsiteX4" fmla="*/ 73369 w 146738"/>
                      <a:gd name="connsiteY4" fmla="*/ 48177 h 48177"/>
                      <a:gd name="connsiteX5" fmla="*/ 25994 w 146738"/>
                      <a:gd name="connsiteY5" fmla="*/ 39672 h 48177"/>
                      <a:gd name="connsiteX6" fmla="*/ 0 w 146738"/>
                      <a:gd name="connsiteY6" fmla="*/ 24089 h 48177"/>
                      <a:gd name="connsiteX7" fmla="*/ 25994 w 146738"/>
                      <a:gd name="connsiteY7" fmla="*/ 8505 h 48177"/>
                      <a:gd name="connsiteX8" fmla="*/ 73369 w 146738"/>
                      <a:gd name="connsiteY8" fmla="*/ 0 h 481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738" h="48177">
                        <a:moveTo>
                          <a:pt x="73369" y="0"/>
                        </a:moveTo>
                        <a:cubicBezTo>
                          <a:pt x="90174" y="0"/>
                          <a:pt x="106183" y="3028"/>
                          <a:pt x="120744" y="8505"/>
                        </a:cubicBezTo>
                        <a:lnTo>
                          <a:pt x="146738" y="24089"/>
                        </a:lnTo>
                        <a:lnTo>
                          <a:pt x="120744" y="39672"/>
                        </a:lnTo>
                        <a:cubicBezTo>
                          <a:pt x="106183" y="45149"/>
                          <a:pt x="90174" y="48177"/>
                          <a:pt x="73369" y="48177"/>
                        </a:cubicBezTo>
                        <a:cubicBezTo>
                          <a:pt x="56564" y="48177"/>
                          <a:pt x="40555" y="45149"/>
                          <a:pt x="25994" y="39672"/>
                        </a:cubicBezTo>
                        <a:lnTo>
                          <a:pt x="0" y="24089"/>
                        </a:lnTo>
                        <a:lnTo>
                          <a:pt x="25994" y="8505"/>
                        </a:lnTo>
                        <a:cubicBezTo>
                          <a:pt x="40555" y="3028"/>
                          <a:pt x="56564" y="0"/>
                          <a:pt x="7336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6C977DBF-3360-9F2D-BD07-80042602FA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15529" y="993057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8A8076C4-6D0E-02EC-CB46-BF66D3EEB2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2996" y="1095432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B7AE8D02-68A4-4668-1101-25A9B0952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8727" y="1034656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CC58E037-EB79-9409-C203-B4B6481BCD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6194" y="1137031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803957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678991" y="4833257"/>
            <a:ext cx="8523066" cy="130984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乳幼児の落下注意</a:t>
            </a:r>
            <a:endParaRPr lang="en-US" altLang="ja-JP" sz="13000" dirty="0">
              <a:ln w="38100">
                <a:noFill/>
              </a:ln>
              <a:effectLst/>
            </a:endParaRPr>
          </a:p>
        </p:txBody>
      </p:sp>
      <p:sp>
        <p:nvSpPr>
          <p:cNvPr id="71" name="角丸四角形 1">
            <a:extLst>
              <a:ext uri="{FF2B5EF4-FFF2-40B4-BE49-F238E27FC236}">
                <a16:creationId xmlns:a16="http://schemas.microsoft.com/office/drawing/2014/main" id="{96A3056B-D1D9-4428-BA9F-CF5858468A0C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675A28A-AD0D-4F3B-BEF7-24C9437B3E8E}"/>
              </a:ext>
            </a:extLst>
          </p:cNvPr>
          <p:cNvSpPr txBox="1"/>
          <p:nvPr/>
        </p:nvSpPr>
        <p:spPr>
          <a:xfrm>
            <a:off x="678991" y="613278"/>
            <a:ext cx="8523066" cy="77091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絶対に目を離さないで</a:t>
            </a:r>
            <a:endParaRPr lang="en-US" altLang="ja-JP" sz="13000" dirty="0">
              <a:ln w="38100">
                <a:noFill/>
              </a:ln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190CA3CB-5371-B4D9-8154-24B8203E1BC9}"/>
              </a:ext>
            </a:extLst>
          </p:cNvPr>
          <p:cNvGrpSpPr/>
          <p:nvPr/>
        </p:nvGrpSpPr>
        <p:grpSpPr>
          <a:xfrm>
            <a:off x="3422830" y="1511965"/>
            <a:ext cx="3413907" cy="3193517"/>
            <a:chOff x="1628800" y="2225096"/>
            <a:chExt cx="3413907" cy="3193517"/>
          </a:xfrm>
        </p:grpSpPr>
        <p:sp>
          <p:nvSpPr>
            <p:cNvPr id="37" name="星: 16 pt 36">
              <a:extLst>
                <a:ext uri="{FF2B5EF4-FFF2-40B4-BE49-F238E27FC236}">
                  <a16:creationId xmlns:a16="http://schemas.microsoft.com/office/drawing/2014/main" id="{953848FB-56DC-A6BA-D1F5-A1E4C1BEA64B}"/>
                </a:ext>
              </a:extLst>
            </p:cNvPr>
            <p:cNvSpPr/>
            <p:nvPr/>
          </p:nvSpPr>
          <p:spPr>
            <a:xfrm>
              <a:off x="1628800" y="4078676"/>
              <a:ext cx="1339937" cy="1339937"/>
            </a:xfrm>
            <a:prstGeom prst="star16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9778AB7-7F90-7289-CBF6-31E63048DEE0}"/>
                </a:ext>
              </a:extLst>
            </p:cNvPr>
            <p:cNvGrpSpPr/>
            <p:nvPr/>
          </p:nvGrpSpPr>
          <p:grpSpPr>
            <a:xfrm>
              <a:off x="2041176" y="2225096"/>
              <a:ext cx="3001531" cy="2900316"/>
              <a:chOff x="2086181" y="2073201"/>
              <a:chExt cx="3001531" cy="290031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75824AA-EC7F-3F5F-C82B-0C9600E10747}"/>
                  </a:ext>
                </a:extLst>
              </p:cNvPr>
              <p:cNvGrpSpPr/>
              <p:nvPr/>
            </p:nvGrpSpPr>
            <p:grpSpPr>
              <a:xfrm>
                <a:off x="2086181" y="2073201"/>
                <a:ext cx="3001531" cy="2900316"/>
                <a:chOff x="832514" y="4267855"/>
                <a:chExt cx="1471630" cy="1422005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1FB4980A-9B00-D454-95B7-E0681B3132E2}"/>
                    </a:ext>
                  </a:extLst>
                </p:cNvPr>
                <p:cNvSpPr/>
                <p:nvPr/>
              </p:nvSpPr>
              <p:spPr bwMode="auto">
                <a:xfrm rot="12966745">
                  <a:off x="894299" y="4357457"/>
                  <a:ext cx="1312776" cy="1309786"/>
                </a:xfrm>
                <a:custGeom>
                  <a:avLst/>
                  <a:gdLst>
                    <a:gd name="connsiteX0" fmla="*/ 673009 w 1312776"/>
                    <a:gd name="connsiteY0" fmla="*/ 1304831 h 1309786"/>
                    <a:gd name="connsiteX1" fmla="*/ 529328 w 1312776"/>
                    <a:gd name="connsiteY1" fmla="*/ 1309786 h 1309786"/>
                    <a:gd name="connsiteX2" fmla="*/ 485133 w 1312776"/>
                    <a:gd name="connsiteY2" fmla="*/ 1197619 h 1309786"/>
                    <a:gd name="connsiteX3" fmla="*/ 476418 w 1312776"/>
                    <a:gd name="connsiteY3" fmla="*/ 1190449 h 1309786"/>
                    <a:gd name="connsiteX4" fmla="*/ 470866 w 1312776"/>
                    <a:gd name="connsiteY4" fmla="*/ 1190836 h 1309786"/>
                    <a:gd name="connsiteX5" fmla="*/ 393960 w 1312776"/>
                    <a:gd name="connsiteY5" fmla="*/ 1164975 h 1309786"/>
                    <a:gd name="connsiteX6" fmla="*/ 241143 w 1312776"/>
                    <a:gd name="connsiteY6" fmla="*/ 1076746 h 1309786"/>
                    <a:gd name="connsiteX7" fmla="*/ 207556 w 1312776"/>
                    <a:gd name="connsiteY7" fmla="*/ 1052561 h 1309786"/>
                    <a:gd name="connsiteX8" fmla="*/ 188272 w 1312776"/>
                    <a:gd name="connsiteY8" fmla="*/ 1031703 h 1309786"/>
                    <a:gd name="connsiteX9" fmla="*/ 157875 w 1312776"/>
                    <a:gd name="connsiteY9" fmla="*/ 1052684 h 1309786"/>
                    <a:gd name="connsiteX10" fmla="*/ 124504 w 1312776"/>
                    <a:gd name="connsiteY10" fmla="*/ 1094636 h 1309786"/>
                    <a:gd name="connsiteX11" fmla="*/ 0 w 1312776"/>
                    <a:gd name="connsiteY11" fmla="*/ 1022752 h 1309786"/>
                    <a:gd name="connsiteX12" fmla="*/ 136607 w 1312776"/>
                    <a:gd name="connsiteY12" fmla="*/ 894458 h 1309786"/>
                    <a:gd name="connsiteX13" fmla="*/ 141745 w 1312776"/>
                    <a:gd name="connsiteY13" fmla="*/ 892495 h 1309786"/>
                    <a:gd name="connsiteX14" fmla="*/ 140493 w 1312776"/>
                    <a:gd name="connsiteY14" fmla="*/ 874537 h 1309786"/>
                    <a:gd name="connsiteX15" fmla="*/ 166354 w 1312776"/>
                    <a:gd name="connsiteY15" fmla="*/ 797630 h 1309786"/>
                    <a:gd name="connsiteX16" fmla="*/ 254352 w 1312776"/>
                    <a:gd name="connsiteY16" fmla="*/ 645214 h 1309786"/>
                    <a:gd name="connsiteX17" fmla="*/ 288979 w 1312776"/>
                    <a:gd name="connsiteY17" fmla="*/ 597125 h 1309786"/>
                    <a:gd name="connsiteX18" fmla="*/ 293365 w 1312776"/>
                    <a:gd name="connsiteY18" fmla="*/ 593069 h 1309786"/>
                    <a:gd name="connsiteX19" fmla="*/ 275570 w 1312776"/>
                    <a:gd name="connsiteY19" fmla="*/ 556601 h 1309786"/>
                    <a:gd name="connsiteX20" fmla="*/ 288642 w 1312776"/>
                    <a:gd name="connsiteY20" fmla="*/ 457303 h 1309786"/>
                    <a:gd name="connsiteX21" fmla="*/ 303370 w 1312776"/>
                    <a:gd name="connsiteY21" fmla="*/ 440606 h 1309786"/>
                    <a:gd name="connsiteX22" fmla="*/ 278557 w 1312776"/>
                    <a:gd name="connsiteY22" fmla="*/ 369315 h 1309786"/>
                    <a:gd name="connsiteX23" fmla="*/ 288840 w 1312776"/>
                    <a:gd name="connsiteY23" fmla="*/ 0 h 1309786"/>
                    <a:gd name="connsiteX24" fmla="*/ 423736 w 1312776"/>
                    <a:gd name="connsiteY24" fmla="*/ 39054 h 1309786"/>
                    <a:gd name="connsiteX25" fmla="*/ 434897 w 1312776"/>
                    <a:gd name="connsiteY25" fmla="*/ 393853 h 1309786"/>
                    <a:gd name="connsiteX26" fmla="*/ 437749 w 1312776"/>
                    <a:gd name="connsiteY26" fmla="*/ 399436 h 1309786"/>
                    <a:gd name="connsiteX27" fmla="*/ 467398 w 1312776"/>
                    <a:gd name="connsiteY27" fmla="*/ 409406 h 1309786"/>
                    <a:gd name="connsiteX28" fmla="*/ 528368 w 1312776"/>
                    <a:gd name="connsiteY28" fmla="*/ 488864 h 1309786"/>
                    <a:gd name="connsiteX29" fmla="*/ 529194 w 1312776"/>
                    <a:gd name="connsiteY29" fmla="*/ 500717 h 1309786"/>
                    <a:gd name="connsiteX30" fmla="*/ 543876 w 1312776"/>
                    <a:gd name="connsiteY30" fmla="*/ 501104 h 1309786"/>
                    <a:gd name="connsiteX31" fmla="*/ 653991 w 1312776"/>
                    <a:gd name="connsiteY31" fmla="*/ 538131 h 1309786"/>
                    <a:gd name="connsiteX32" fmla="*/ 741114 w 1312776"/>
                    <a:gd name="connsiteY32" fmla="*/ 614979 h 1309786"/>
                    <a:gd name="connsiteX33" fmla="*/ 752091 w 1312776"/>
                    <a:gd name="connsiteY33" fmla="*/ 632886 h 1309786"/>
                    <a:gd name="connsiteX34" fmla="*/ 766036 w 1312776"/>
                    <a:gd name="connsiteY34" fmla="*/ 626082 h 1309786"/>
                    <a:gd name="connsiteX35" fmla="*/ 865333 w 1312776"/>
                    <a:gd name="connsiteY35" fmla="*/ 639154 h 1309786"/>
                    <a:gd name="connsiteX36" fmla="*/ 889711 w 1312776"/>
                    <a:gd name="connsiteY36" fmla="*/ 660656 h 1309786"/>
                    <a:gd name="connsiteX37" fmla="*/ 928199 w 1312776"/>
                    <a:gd name="connsiteY37" fmla="*/ 656565 h 1309786"/>
                    <a:gd name="connsiteX38" fmla="*/ 1211402 w 1312776"/>
                    <a:gd name="connsiteY38" fmla="*/ 493236 h 1309786"/>
                    <a:gd name="connsiteX39" fmla="*/ 1312776 w 1312776"/>
                    <a:gd name="connsiteY39" fmla="*/ 590422 h 1309786"/>
                    <a:gd name="connsiteX40" fmla="*/ 1232258 w 1312776"/>
                    <a:gd name="connsiteY40" fmla="*/ 665847 h 1309786"/>
                    <a:gd name="connsiteX41" fmla="*/ 985800 w 1312776"/>
                    <a:gd name="connsiteY41" fmla="*/ 787514 h 1309786"/>
                    <a:gd name="connsiteX42" fmla="*/ 919658 w 1312776"/>
                    <a:gd name="connsiteY42" fmla="*/ 798796 h 1309786"/>
                    <a:gd name="connsiteX43" fmla="*/ 913231 w 1312776"/>
                    <a:gd name="connsiteY43" fmla="*/ 817910 h 1309786"/>
                    <a:gd name="connsiteX44" fmla="*/ 833774 w 1312776"/>
                    <a:gd name="connsiteY44" fmla="*/ 878880 h 1309786"/>
                    <a:gd name="connsiteX45" fmla="*/ 785748 w 1312776"/>
                    <a:gd name="connsiteY45" fmla="*/ 882229 h 1309786"/>
                    <a:gd name="connsiteX46" fmla="*/ 785406 w 1312776"/>
                    <a:gd name="connsiteY46" fmla="*/ 883737 h 1309786"/>
                    <a:gd name="connsiteX47" fmla="*/ 761074 w 1312776"/>
                    <a:gd name="connsiteY47" fmla="*/ 937770 h 1309786"/>
                    <a:gd name="connsiteX48" fmla="*/ 673075 w 1312776"/>
                    <a:gd name="connsiteY48" fmla="*/ 1090186 h 1309786"/>
                    <a:gd name="connsiteX49" fmla="*/ 648891 w 1312776"/>
                    <a:gd name="connsiteY49" fmla="*/ 1123773 h 1309786"/>
                    <a:gd name="connsiteX50" fmla="*/ 624943 w 1312776"/>
                    <a:gd name="connsiteY50" fmla="*/ 1145914 h 1309786"/>
                    <a:gd name="connsiteX51" fmla="*/ 625529 w 1312776"/>
                    <a:gd name="connsiteY51" fmla="*/ 1146711 h 1309786"/>
                    <a:gd name="connsiteX52" fmla="*/ 673009 w 1312776"/>
                    <a:gd name="connsiteY52" fmla="*/ 1304831 h 1309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312776" h="1309786">
                      <a:moveTo>
                        <a:pt x="673009" y="1304831"/>
                      </a:moveTo>
                      <a:lnTo>
                        <a:pt x="529328" y="1309786"/>
                      </a:lnTo>
                      <a:cubicBezTo>
                        <a:pt x="527845" y="1266777"/>
                        <a:pt x="511400" y="1227762"/>
                        <a:pt x="485133" y="1197619"/>
                      </a:cubicBezTo>
                      <a:lnTo>
                        <a:pt x="476418" y="1190449"/>
                      </a:lnTo>
                      <a:lnTo>
                        <a:pt x="470866" y="1190836"/>
                      </a:lnTo>
                      <a:cubicBezTo>
                        <a:pt x="444526" y="1187567"/>
                        <a:pt x="418392" y="1179080"/>
                        <a:pt x="393960" y="1164975"/>
                      </a:cubicBezTo>
                      <a:lnTo>
                        <a:pt x="241143" y="1076746"/>
                      </a:lnTo>
                      <a:cubicBezTo>
                        <a:pt x="228927" y="1069693"/>
                        <a:pt x="217714" y="1061569"/>
                        <a:pt x="207556" y="1052561"/>
                      </a:cubicBezTo>
                      <a:lnTo>
                        <a:pt x="188272" y="1031703"/>
                      </a:lnTo>
                      <a:lnTo>
                        <a:pt x="157875" y="1052684"/>
                      </a:lnTo>
                      <a:cubicBezTo>
                        <a:pt x="145029" y="1064630"/>
                        <a:pt x="133726" y="1078663"/>
                        <a:pt x="124504" y="1094636"/>
                      </a:cubicBezTo>
                      <a:lnTo>
                        <a:pt x="0" y="1022752"/>
                      </a:lnTo>
                      <a:cubicBezTo>
                        <a:pt x="33149" y="965336"/>
                        <a:pt x="81262" y="921857"/>
                        <a:pt x="136607" y="894458"/>
                      </a:cubicBezTo>
                      <a:lnTo>
                        <a:pt x="141745" y="892495"/>
                      </a:lnTo>
                      <a:lnTo>
                        <a:pt x="140493" y="874537"/>
                      </a:lnTo>
                      <a:cubicBezTo>
                        <a:pt x="143761" y="848196"/>
                        <a:pt x="152248" y="822062"/>
                        <a:pt x="166354" y="797630"/>
                      </a:cubicBezTo>
                      <a:lnTo>
                        <a:pt x="254352" y="645214"/>
                      </a:lnTo>
                      <a:cubicBezTo>
                        <a:pt x="264450" y="627723"/>
                        <a:pt x="276082" y="611670"/>
                        <a:pt x="288979" y="597125"/>
                      </a:cubicBezTo>
                      <a:lnTo>
                        <a:pt x="293365" y="593069"/>
                      </a:lnTo>
                      <a:lnTo>
                        <a:pt x="275570" y="556601"/>
                      </a:lnTo>
                      <a:cubicBezTo>
                        <a:pt x="266902" y="524253"/>
                        <a:pt x="270574" y="488598"/>
                        <a:pt x="288642" y="457303"/>
                      </a:cubicBezTo>
                      <a:lnTo>
                        <a:pt x="303370" y="440606"/>
                      </a:lnTo>
                      <a:lnTo>
                        <a:pt x="278557" y="369315"/>
                      </a:lnTo>
                      <a:cubicBezTo>
                        <a:pt x="247295" y="252947"/>
                        <a:pt x="248939" y="124884"/>
                        <a:pt x="288840" y="0"/>
                      </a:cubicBezTo>
                      <a:lnTo>
                        <a:pt x="423736" y="39054"/>
                      </a:lnTo>
                      <a:cubicBezTo>
                        <a:pt x="383705" y="161227"/>
                        <a:pt x="390065" y="287090"/>
                        <a:pt x="434897" y="393853"/>
                      </a:cubicBezTo>
                      <a:lnTo>
                        <a:pt x="437749" y="399436"/>
                      </a:lnTo>
                      <a:lnTo>
                        <a:pt x="467398" y="409406"/>
                      </a:lnTo>
                      <a:cubicBezTo>
                        <a:pt x="498692" y="427473"/>
                        <a:pt x="519700" y="456515"/>
                        <a:pt x="528368" y="488864"/>
                      </a:cubicBezTo>
                      <a:lnTo>
                        <a:pt x="529194" y="500717"/>
                      </a:lnTo>
                      <a:lnTo>
                        <a:pt x="543876" y="501104"/>
                      </a:lnTo>
                      <a:cubicBezTo>
                        <a:pt x="581590" y="505783"/>
                        <a:pt x="619009" y="517934"/>
                        <a:pt x="653991" y="538131"/>
                      </a:cubicBezTo>
                      <a:cubicBezTo>
                        <a:pt x="688972" y="558328"/>
                        <a:pt x="718205" y="584658"/>
                        <a:pt x="741114" y="614979"/>
                      </a:cubicBezTo>
                      <a:lnTo>
                        <a:pt x="752091" y="632886"/>
                      </a:lnTo>
                      <a:lnTo>
                        <a:pt x="766036" y="626082"/>
                      </a:lnTo>
                      <a:cubicBezTo>
                        <a:pt x="798385" y="617414"/>
                        <a:pt x="834040" y="621087"/>
                        <a:pt x="865333" y="639154"/>
                      </a:cubicBezTo>
                      <a:lnTo>
                        <a:pt x="889711" y="660656"/>
                      </a:lnTo>
                      <a:lnTo>
                        <a:pt x="928199" y="656565"/>
                      </a:lnTo>
                      <a:cubicBezTo>
                        <a:pt x="1032621" y="636453"/>
                        <a:pt x="1133055" y="580848"/>
                        <a:pt x="1211402" y="493236"/>
                      </a:cubicBezTo>
                      <a:lnTo>
                        <a:pt x="1312776" y="590422"/>
                      </a:lnTo>
                      <a:cubicBezTo>
                        <a:pt x="1287604" y="618158"/>
                        <a:pt x="1260644" y="643321"/>
                        <a:pt x="1232258" y="665847"/>
                      </a:cubicBezTo>
                      <a:cubicBezTo>
                        <a:pt x="1157744" y="724976"/>
                        <a:pt x="1073405" y="765928"/>
                        <a:pt x="985800" y="787514"/>
                      </a:cubicBezTo>
                      <a:lnTo>
                        <a:pt x="919658" y="798796"/>
                      </a:lnTo>
                      <a:lnTo>
                        <a:pt x="913231" y="817910"/>
                      </a:lnTo>
                      <a:cubicBezTo>
                        <a:pt x="895163" y="849204"/>
                        <a:pt x="866121" y="870212"/>
                        <a:pt x="833774" y="878880"/>
                      </a:cubicBezTo>
                      <a:lnTo>
                        <a:pt x="785748" y="882229"/>
                      </a:lnTo>
                      <a:lnTo>
                        <a:pt x="785406" y="883737"/>
                      </a:lnTo>
                      <a:cubicBezTo>
                        <a:pt x="779259" y="902179"/>
                        <a:pt x="771172" y="920279"/>
                        <a:pt x="761074" y="937770"/>
                      </a:cubicBezTo>
                      <a:cubicBezTo>
                        <a:pt x="731741" y="988576"/>
                        <a:pt x="702408" y="1039381"/>
                        <a:pt x="673075" y="1090186"/>
                      </a:cubicBezTo>
                      <a:cubicBezTo>
                        <a:pt x="666022" y="1102402"/>
                        <a:pt x="657899" y="1113614"/>
                        <a:pt x="648891" y="1123773"/>
                      </a:cubicBezTo>
                      <a:lnTo>
                        <a:pt x="624943" y="1145914"/>
                      </a:lnTo>
                      <a:lnTo>
                        <a:pt x="625529" y="1146711"/>
                      </a:lnTo>
                      <a:cubicBezTo>
                        <a:pt x="653884" y="1192914"/>
                        <a:pt x="671010" y="1246854"/>
                        <a:pt x="673009" y="1304831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5613CED6-EFED-8B1B-F973-B9E027C6954E}"/>
                    </a:ext>
                  </a:extLst>
                </p:cNvPr>
                <p:cNvGrpSpPr/>
                <p:nvPr/>
              </p:nvGrpSpPr>
              <p:grpSpPr>
                <a:xfrm>
                  <a:off x="832514" y="4267855"/>
                  <a:ext cx="1471630" cy="1422005"/>
                  <a:chOff x="832514" y="4267855"/>
                  <a:chExt cx="1471630" cy="1422005"/>
                </a:xfrm>
              </p:grpSpPr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F373C581-9C28-527D-3D77-D87D0497CD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96240" y="4267855"/>
                    <a:ext cx="614428" cy="381107"/>
                  </a:xfrm>
                  <a:custGeom>
                    <a:avLst/>
                    <a:gdLst>
                      <a:gd name="connsiteX0" fmla="*/ 362099 w 362099"/>
                      <a:gd name="connsiteY0" fmla="*/ 60644 h 224597"/>
                      <a:gd name="connsiteX1" fmla="*/ 360755 w 362099"/>
                      <a:gd name="connsiteY1" fmla="*/ 91247 h 224597"/>
                      <a:gd name="connsiteX2" fmla="*/ 262609 w 362099"/>
                      <a:gd name="connsiteY2" fmla="*/ 128165 h 224597"/>
                      <a:gd name="connsiteX3" fmla="*/ 221421 w 362099"/>
                      <a:gd name="connsiteY3" fmla="*/ 224596 h 224597"/>
                      <a:gd name="connsiteX4" fmla="*/ 190788 w 362099"/>
                      <a:gd name="connsiteY4" fmla="*/ 224597 h 224597"/>
                      <a:gd name="connsiteX5" fmla="*/ 241429 w 362099"/>
                      <a:gd name="connsiteY5" fmla="*/ 106035 h 224597"/>
                      <a:gd name="connsiteX6" fmla="*/ 362099 w 362099"/>
                      <a:gd name="connsiteY6" fmla="*/ 60644 h 224597"/>
                      <a:gd name="connsiteX7" fmla="*/ 235893 w 362099"/>
                      <a:gd name="connsiteY7" fmla="*/ 60644 h 224597"/>
                      <a:gd name="connsiteX8" fmla="*/ 234549 w 362099"/>
                      <a:gd name="connsiteY8" fmla="*/ 91247 h 224597"/>
                      <a:gd name="connsiteX9" fmla="*/ 136403 w 362099"/>
                      <a:gd name="connsiteY9" fmla="*/ 128165 h 224597"/>
                      <a:gd name="connsiteX10" fmla="*/ 95215 w 362099"/>
                      <a:gd name="connsiteY10" fmla="*/ 224596 h 224597"/>
                      <a:gd name="connsiteX11" fmla="*/ 64582 w 362099"/>
                      <a:gd name="connsiteY11" fmla="*/ 224597 h 224597"/>
                      <a:gd name="connsiteX12" fmla="*/ 115223 w 362099"/>
                      <a:gd name="connsiteY12" fmla="*/ 106035 h 224597"/>
                      <a:gd name="connsiteX13" fmla="*/ 235893 w 362099"/>
                      <a:gd name="connsiteY13" fmla="*/ 60644 h 224597"/>
                      <a:gd name="connsiteX14" fmla="*/ 194102 w 362099"/>
                      <a:gd name="connsiteY14" fmla="*/ 0 h 224597"/>
                      <a:gd name="connsiteX15" fmla="*/ 194146 w 362099"/>
                      <a:gd name="connsiteY15" fmla="*/ 34047 h 224597"/>
                      <a:gd name="connsiteX16" fmla="*/ 34047 w 362099"/>
                      <a:gd name="connsiteY16" fmla="*/ 194354 h 224597"/>
                      <a:gd name="connsiteX17" fmla="*/ 0 w 362099"/>
                      <a:gd name="connsiteY17" fmla="*/ 194354 h 224597"/>
                      <a:gd name="connsiteX18" fmla="*/ 194102 w 362099"/>
                      <a:gd name="connsiteY18" fmla="*/ 0 h 224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62099" h="224597">
                        <a:moveTo>
                          <a:pt x="362099" y="60644"/>
                        </a:moveTo>
                        <a:lnTo>
                          <a:pt x="360755" y="91247"/>
                        </a:lnTo>
                        <a:cubicBezTo>
                          <a:pt x="324373" y="89649"/>
                          <a:pt x="288919" y="102986"/>
                          <a:pt x="262609" y="128165"/>
                        </a:cubicBezTo>
                        <a:cubicBezTo>
                          <a:pt x="236300" y="153344"/>
                          <a:pt x="221421" y="188180"/>
                          <a:pt x="221421" y="224596"/>
                        </a:cubicBezTo>
                        <a:lnTo>
                          <a:pt x="190788" y="224597"/>
                        </a:lnTo>
                        <a:cubicBezTo>
                          <a:pt x="190788" y="179823"/>
                          <a:pt x="209082" y="136993"/>
                          <a:pt x="241429" y="106035"/>
                        </a:cubicBezTo>
                        <a:cubicBezTo>
                          <a:pt x="273776" y="75077"/>
                          <a:pt x="317368" y="58680"/>
                          <a:pt x="362099" y="60644"/>
                        </a:cubicBezTo>
                        <a:close/>
                        <a:moveTo>
                          <a:pt x="235893" y="60644"/>
                        </a:moveTo>
                        <a:lnTo>
                          <a:pt x="234549" y="91247"/>
                        </a:lnTo>
                        <a:cubicBezTo>
                          <a:pt x="198167" y="89649"/>
                          <a:pt x="162713" y="102986"/>
                          <a:pt x="136403" y="128165"/>
                        </a:cubicBezTo>
                        <a:cubicBezTo>
                          <a:pt x="110094" y="153344"/>
                          <a:pt x="95215" y="188180"/>
                          <a:pt x="95215" y="224596"/>
                        </a:cubicBezTo>
                        <a:lnTo>
                          <a:pt x="64582" y="224597"/>
                        </a:lnTo>
                        <a:cubicBezTo>
                          <a:pt x="64582" y="179823"/>
                          <a:pt x="82876" y="136993"/>
                          <a:pt x="115223" y="106035"/>
                        </a:cubicBezTo>
                        <a:cubicBezTo>
                          <a:pt x="147570" y="75077"/>
                          <a:pt x="191162" y="58680"/>
                          <a:pt x="235893" y="60644"/>
                        </a:cubicBezTo>
                        <a:close/>
                        <a:moveTo>
                          <a:pt x="194102" y="0"/>
                        </a:moveTo>
                        <a:cubicBezTo>
                          <a:pt x="194117" y="11349"/>
                          <a:pt x="194131" y="22698"/>
                          <a:pt x="194146" y="34047"/>
                        </a:cubicBezTo>
                        <a:cubicBezTo>
                          <a:pt x="105692" y="34162"/>
                          <a:pt x="34047" y="105900"/>
                          <a:pt x="34047" y="194354"/>
                        </a:cubicBezTo>
                        <a:lnTo>
                          <a:pt x="0" y="194354"/>
                        </a:lnTo>
                        <a:cubicBezTo>
                          <a:pt x="0" y="87114"/>
                          <a:pt x="86862" y="139"/>
                          <a:pt x="19410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E7E4F63E-55B0-DACE-1DFA-78281885DC58}"/>
                      </a:ext>
                    </a:extLst>
                  </p:cNvPr>
                  <p:cNvGrpSpPr/>
                  <p:nvPr/>
                </p:nvGrpSpPr>
                <p:grpSpPr>
                  <a:xfrm rot="14766745">
                    <a:off x="942625" y="4328341"/>
                    <a:ext cx="1251408" cy="1471630"/>
                    <a:chOff x="1289458" y="728700"/>
                    <a:chExt cx="1657321" cy="1948976"/>
                  </a:xfrm>
                  <a:solidFill>
                    <a:srgbClr val="FFCC99"/>
                  </a:solidFill>
                </p:grpSpPr>
                <p:sp>
                  <p:nvSpPr>
                    <p:cNvPr id="46" name="四角形: 上の 2 つの角を丸める 45">
                      <a:extLst>
                        <a:ext uri="{FF2B5EF4-FFF2-40B4-BE49-F238E27FC236}">
                          <a16:creationId xmlns:a16="http://schemas.microsoft.com/office/drawing/2014/main" id="{DD42A53C-C76D-BAB2-4BD7-7B27C294D3EF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432455" y="2463967"/>
                      <a:ext cx="313129" cy="144055"/>
                    </a:xfrm>
                    <a:prstGeom prst="round2SameRect">
                      <a:avLst>
                        <a:gd name="adj1" fmla="val 50000"/>
                        <a:gd name="adj2" fmla="val 2535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7" name="グループ化 46">
                      <a:extLst>
                        <a:ext uri="{FF2B5EF4-FFF2-40B4-BE49-F238E27FC236}">
                          <a16:creationId xmlns:a16="http://schemas.microsoft.com/office/drawing/2014/main" id="{B8F926E1-B546-1133-2DEA-22DBB6DAC26F}"/>
                        </a:ext>
                      </a:extLst>
                    </p:cNvPr>
                    <p:cNvGrpSpPr/>
                    <p:nvPr/>
                  </p:nvGrpSpPr>
                  <p:grpSpPr>
                    <a:xfrm rot="20700000" flipH="1">
                      <a:off x="1289458" y="983164"/>
                      <a:ext cx="246188" cy="220522"/>
                      <a:chOff x="597606" y="942194"/>
                      <a:chExt cx="689395" cy="617524"/>
                    </a:xfrm>
                    <a:grpFill/>
                  </p:grpSpPr>
                  <p:sp>
                    <p:nvSpPr>
                      <p:cNvPr id="66" name="フリーフォーム: 図形 65">
                        <a:extLst>
                          <a:ext uri="{FF2B5EF4-FFF2-40B4-BE49-F238E27FC236}">
                            <a16:creationId xmlns:a16="http://schemas.microsoft.com/office/drawing/2014/main" id="{C8144FDD-BFE9-96BF-02D0-19729BE0EE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7700" y="1188243"/>
                        <a:ext cx="631862" cy="371475"/>
                      </a:xfrm>
                      <a:custGeom>
                        <a:avLst/>
                        <a:gdLst>
                          <a:gd name="connsiteX0" fmla="*/ 0 w 441095"/>
                          <a:gd name="connsiteY0" fmla="*/ 0 h 277545"/>
                          <a:gd name="connsiteX1" fmla="*/ 441095 w 441095"/>
                          <a:gd name="connsiteY1" fmla="*/ 0 h 277545"/>
                          <a:gd name="connsiteX2" fmla="*/ 441095 w 441095"/>
                          <a:gd name="connsiteY2" fmla="*/ 104390 h 277545"/>
                          <a:gd name="connsiteX3" fmla="*/ 267940 w 441095"/>
                          <a:gd name="connsiteY3" fmla="*/ 277545 h 277545"/>
                          <a:gd name="connsiteX4" fmla="*/ 173155 w 441095"/>
                          <a:gd name="connsiteY4" fmla="*/ 277545 h 277545"/>
                          <a:gd name="connsiteX5" fmla="*/ 0 w 441095"/>
                          <a:gd name="connsiteY5" fmla="*/ 104390 h 277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41095" h="277545">
                            <a:moveTo>
                              <a:pt x="0" y="0"/>
                            </a:moveTo>
                            <a:lnTo>
                              <a:pt x="441095" y="0"/>
                            </a:lnTo>
                            <a:lnTo>
                              <a:pt x="441095" y="104390"/>
                            </a:lnTo>
                            <a:cubicBezTo>
                              <a:pt x="441095" y="200021"/>
                              <a:pt x="363571" y="277545"/>
                              <a:pt x="267940" y="277545"/>
                            </a:cubicBezTo>
                            <a:lnTo>
                              <a:pt x="173155" y="277545"/>
                            </a:lnTo>
                            <a:cubicBezTo>
                              <a:pt x="77524" y="277545"/>
                              <a:pt x="0" y="200021"/>
                              <a:pt x="0" y="104390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67" name="グループ化 66">
                        <a:extLst>
                          <a:ext uri="{FF2B5EF4-FFF2-40B4-BE49-F238E27FC236}">
                            <a16:creationId xmlns:a16="http://schemas.microsoft.com/office/drawing/2014/main" id="{BB461685-BB5F-1BD8-6CB7-51DEA1F521A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84391" y="942194"/>
                        <a:ext cx="602610" cy="359445"/>
                        <a:chOff x="606420" y="1218888"/>
                        <a:chExt cx="356523" cy="189382"/>
                      </a:xfrm>
                      <a:grpFill/>
                    </p:grpSpPr>
                    <p:sp>
                      <p:nvSpPr>
                        <p:cNvPr id="69" name="四角形: 上の 2 つの角を丸める 68">
                          <a:extLst>
                            <a:ext uri="{FF2B5EF4-FFF2-40B4-BE49-F238E27FC236}">
                              <a16:creationId xmlns:a16="http://schemas.microsoft.com/office/drawing/2014/main" id="{75C5AAAD-6805-1889-0762-9ADB8846CB3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81980" y="1235790"/>
                          <a:ext cx="80963" cy="172480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0" name="四角形: 上の 2 つの角を丸める 69">
                          <a:extLst>
                            <a:ext uri="{FF2B5EF4-FFF2-40B4-BE49-F238E27FC236}">
                              <a16:creationId xmlns:a16="http://schemas.microsoft.com/office/drawing/2014/main" id="{05D257F8-CE0F-7D14-CEB4-28C97C2D955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787992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2" name="四角形: 上の 2 つの角を丸める 71">
                          <a:extLst>
                            <a:ext uri="{FF2B5EF4-FFF2-40B4-BE49-F238E27FC236}">
                              <a16:creationId xmlns:a16="http://schemas.microsoft.com/office/drawing/2014/main" id="{21621503-9CB0-34EA-774C-13FC1111D48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94761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3" name="四角形: 上の 2 つの角を丸める 72">
                          <a:extLst>
                            <a:ext uri="{FF2B5EF4-FFF2-40B4-BE49-F238E27FC236}">
                              <a16:creationId xmlns:a16="http://schemas.microsoft.com/office/drawing/2014/main" id="{D1B494D9-7F43-718E-8611-28C4189CFA8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06420" y="1229063"/>
                          <a:ext cx="87837" cy="178791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68" name="四角形: 上の 2 つの角を丸める 135">
                        <a:extLst>
                          <a:ext uri="{FF2B5EF4-FFF2-40B4-BE49-F238E27FC236}">
                            <a16:creationId xmlns:a16="http://schemas.microsoft.com/office/drawing/2014/main" id="{1E8CFC1D-4624-CA40-2F7E-721FD3D11B3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5300000">
                        <a:off x="641939" y="1068985"/>
                        <a:ext cx="248813" cy="337480"/>
                      </a:xfrm>
                      <a:custGeom>
                        <a:avLst/>
                        <a:gdLst>
                          <a:gd name="connsiteX0" fmla="*/ 46994 w 93987"/>
                          <a:gd name="connsiteY0" fmla="*/ 0 h 232261"/>
                          <a:gd name="connsiteX1" fmla="*/ 46994 w 93987"/>
                          <a:gd name="connsiteY1" fmla="*/ 0 h 232261"/>
                          <a:gd name="connsiteX2" fmla="*/ 93988 w 93987"/>
                          <a:gd name="connsiteY2" fmla="*/ 46994 h 232261"/>
                          <a:gd name="connsiteX3" fmla="*/ 93987 w 93987"/>
                          <a:gd name="connsiteY3" fmla="*/ 185268 h 232261"/>
                          <a:gd name="connsiteX4" fmla="*/ 46993 w 93987"/>
                          <a:gd name="connsiteY4" fmla="*/ 232262 h 232261"/>
                          <a:gd name="connsiteX5" fmla="*/ 46994 w 93987"/>
                          <a:gd name="connsiteY5" fmla="*/ 232261 h 232261"/>
                          <a:gd name="connsiteX6" fmla="*/ 0 w 93987"/>
                          <a:gd name="connsiteY6" fmla="*/ 185267 h 232261"/>
                          <a:gd name="connsiteX7" fmla="*/ 0 w 93987"/>
                          <a:gd name="connsiteY7" fmla="*/ 46994 h 232261"/>
                          <a:gd name="connsiteX8" fmla="*/ 46994 w 93987"/>
                          <a:gd name="connsiteY8" fmla="*/ 0 h 232261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8" fmla="*/ 9937 w 93988"/>
                          <a:gd name="connsiteY8" fmla="*/ 11812 h 232262"/>
                          <a:gd name="connsiteX9" fmla="*/ 46994 w 93988"/>
                          <a:gd name="connsiteY9" fmla="*/ 0 h 232262"/>
                          <a:gd name="connsiteX0" fmla="*/ 9937 w 101377"/>
                          <a:gd name="connsiteY0" fmla="*/ 11812 h 232262"/>
                          <a:gd name="connsiteX1" fmla="*/ 46994 w 101377"/>
                          <a:gd name="connsiteY1" fmla="*/ 0 h 232262"/>
                          <a:gd name="connsiteX2" fmla="*/ 46994 w 101377"/>
                          <a:gd name="connsiteY2" fmla="*/ 0 h 232262"/>
                          <a:gd name="connsiteX3" fmla="*/ 93988 w 101377"/>
                          <a:gd name="connsiteY3" fmla="*/ 46994 h 232262"/>
                          <a:gd name="connsiteX4" fmla="*/ 93987 w 101377"/>
                          <a:gd name="connsiteY4" fmla="*/ 185268 h 232262"/>
                          <a:gd name="connsiteX5" fmla="*/ 46993 w 101377"/>
                          <a:gd name="connsiteY5" fmla="*/ 232262 h 232262"/>
                          <a:gd name="connsiteX6" fmla="*/ 46994 w 101377"/>
                          <a:gd name="connsiteY6" fmla="*/ 232261 h 232262"/>
                          <a:gd name="connsiteX7" fmla="*/ 0 w 101377"/>
                          <a:gd name="connsiteY7" fmla="*/ 185267 h 232262"/>
                          <a:gd name="connsiteX8" fmla="*/ 0 w 101377"/>
                          <a:gd name="connsiteY8" fmla="*/ 46994 h 232262"/>
                          <a:gd name="connsiteX9" fmla="*/ 101377 w 101377"/>
                          <a:gd name="connsiteY9" fmla="*/ 103252 h 232262"/>
                          <a:gd name="connsiteX0" fmla="*/ 9937 w 93988"/>
                          <a:gd name="connsiteY0" fmla="*/ 11812 h 232262"/>
                          <a:gd name="connsiteX1" fmla="*/ 46994 w 93988"/>
                          <a:gd name="connsiteY1" fmla="*/ 0 h 232262"/>
                          <a:gd name="connsiteX2" fmla="*/ 46994 w 93988"/>
                          <a:gd name="connsiteY2" fmla="*/ 0 h 232262"/>
                          <a:gd name="connsiteX3" fmla="*/ 93988 w 93988"/>
                          <a:gd name="connsiteY3" fmla="*/ 46994 h 232262"/>
                          <a:gd name="connsiteX4" fmla="*/ 93987 w 93988"/>
                          <a:gd name="connsiteY4" fmla="*/ 185268 h 232262"/>
                          <a:gd name="connsiteX5" fmla="*/ 46993 w 93988"/>
                          <a:gd name="connsiteY5" fmla="*/ 232262 h 232262"/>
                          <a:gd name="connsiteX6" fmla="*/ 46994 w 93988"/>
                          <a:gd name="connsiteY6" fmla="*/ 232261 h 232262"/>
                          <a:gd name="connsiteX7" fmla="*/ 0 w 93988"/>
                          <a:gd name="connsiteY7" fmla="*/ 185267 h 232262"/>
                          <a:gd name="connsiteX8" fmla="*/ 0 w 93988"/>
                          <a:gd name="connsiteY8" fmla="*/ 46994 h 232262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0" fmla="*/ 46994 w 93988"/>
                          <a:gd name="connsiteY0" fmla="*/ 0 h 232262"/>
                          <a:gd name="connsiteX1" fmla="*/ 93988 w 93988"/>
                          <a:gd name="connsiteY1" fmla="*/ 46994 h 232262"/>
                          <a:gd name="connsiteX2" fmla="*/ 93987 w 93988"/>
                          <a:gd name="connsiteY2" fmla="*/ 185268 h 232262"/>
                          <a:gd name="connsiteX3" fmla="*/ 46993 w 93988"/>
                          <a:gd name="connsiteY3" fmla="*/ 232262 h 232262"/>
                          <a:gd name="connsiteX4" fmla="*/ 46994 w 93988"/>
                          <a:gd name="connsiteY4" fmla="*/ 232261 h 232262"/>
                          <a:gd name="connsiteX5" fmla="*/ 0 w 93988"/>
                          <a:gd name="connsiteY5" fmla="*/ 185267 h 232262"/>
                          <a:gd name="connsiteX6" fmla="*/ 0 w 93988"/>
                          <a:gd name="connsiteY6" fmla="*/ 46994 h 232262"/>
                          <a:gd name="connsiteX0" fmla="*/ 0 w 189190"/>
                          <a:gd name="connsiteY0" fmla="*/ 0 h 213483"/>
                          <a:gd name="connsiteX1" fmla="*/ 176143 w 189190"/>
                          <a:gd name="connsiteY1" fmla="*/ 28215 h 213483"/>
                          <a:gd name="connsiteX2" fmla="*/ 176142 w 189190"/>
                          <a:gd name="connsiteY2" fmla="*/ 166489 h 213483"/>
                          <a:gd name="connsiteX3" fmla="*/ 129148 w 189190"/>
                          <a:gd name="connsiteY3" fmla="*/ 213483 h 213483"/>
                          <a:gd name="connsiteX4" fmla="*/ 129149 w 189190"/>
                          <a:gd name="connsiteY4" fmla="*/ 213482 h 213483"/>
                          <a:gd name="connsiteX5" fmla="*/ 82155 w 189190"/>
                          <a:gd name="connsiteY5" fmla="*/ 166488 h 213483"/>
                          <a:gd name="connsiteX6" fmla="*/ 82155 w 189190"/>
                          <a:gd name="connsiteY6" fmla="*/ 28215 h 213483"/>
                          <a:gd name="connsiteX0" fmla="*/ 0 w 178437"/>
                          <a:gd name="connsiteY0" fmla="*/ 0 h 213483"/>
                          <a:gd name="connsiteX1" fmla="*/ 145162 w 178437"/>
                          <a:gd name="connsiteY1" fmla="*/ 3412 h 213483"/>
                          <a:gd name="connsiteX2" fmla="*/ 176143 w 178437"/>
                          <a:gd name="connsiteY2" fmla="*/ 28215 h 213483"/>
                          <a:gd name="connsiteX3" fmla="*/ 176142 w 178437"/>
                          <a:gd name="connsiteY3" fmla="*/ 166489 h 213483"/>
                          <a:gd name="connsiteX4" fmla="*/ 129148 w 178437"/>
                          <a:gd name="connsiteY4" fmla="*/ 213483 h 213483"/>
                          <a:gd name="connsiteX5" fmla="*/ 129149 w 178437"/>
                          <a:gd name="connsiteY5" fmla="*/ 213482 h 213483"/>
                          <a:gd name="connsiteX6" fmla="*/ 82155 w 178437"/>
                          <a:gd name="connsiteY6" fmla="*/ 166488 h 213483"/>
                          <a:gd name="connsiteX7" fmla="*/ 82155 w 178437"/>
                          <a:gd name="connsiteY7" fmla="*/ 28215 h 213483"/>
                          <a:gd name="connsiteX0" fmla="*/ 0 w 178437"/>
                          <a:gd name="connsiteY0" fmla="*/ 14149 h 227632"/>
                          <a:gd name="connsiteX1" fmla="*/ 124507 w 178437"/>
                          <a:gd name="connsiteY1" fmla="*/ 15 h 227632"/>
                          <a:gd name="connsiteX2" fmla="*/ 145162 w 178437"/>
                          <a:gd name="connsiteY2" fmla="*/ 17561 h 227632"/>
                          <a:gd name="connsiteX3" fmla="*/ 176143 w 178437"/>
                          <a:gd name="connsiteY3" fmla="*/ 42364 h 227632"/>
                          <a:gd name="connsiteX4" fmla="*/ 176142 w 178437"/>
                          <a:gd name="connsiteY4" fmla="*/ 180638 h 227632"/>
                          <a:gd name="connsiteX5" fmla="*/ 129148 w 178437"/>
                          <a:gd name="connsiteY5" fmla="*/ 227632 h 227632"/>
                          <a:gd name="connsiteX6" fmla="*/ 129149 w 178437"/>
                          <a:gd name="connsiteY6" fmla="*/ 227631 h 227632"/>
                          <a:gd name="connsiteX7" fmla="*/ 82155 w 178437"/>
                          <a:gd name="connsiteY7" fmla="*/ 180637 h 227632"/>
                          <a:gd name="connsiteX8" fmla="*/ 82155 w 178437"/>
                          <a:gd name="connsiteY8" fmla="*/ 42364 h 227632"/>
                          <a:gd name="connsiteX0" fmla="*/ 0 w 179967"/>
                          <a:gd name="connsiteY0" fmla="*/ 14870 h 228353"/>
                          <a:gd name="connsiteX1" fmla="*/ 124507 w 179967"/>
                          <a:gd name="connsiteY1" fmla="*/ 736 h 228353"/>
                          <a:gd name="connsiteX2" fmla="*/ 176143 w 179967"/>
                          <a:gd name="connsiteY2" fmla="*/ 43085 h 228353"/>
                          <a:gd name="connsiteX3" fmla="*/ 176142 w 179967"/>
                          <a:gd name="connsiteY3" fmla="*/ 181359 h 228353"/>
                          <a:gd name="connsiteX4" fmla="*/ 129148 w 179967"/>
                          <a:gd name="connsiteY4" fmla="*/ 228353 h 228353"/>
                          <a:gd name="connsiteX5" fmla="*/ 129149 w 179967"/>
                          <a:gd name="connsiteY5" fmla="*/ 228352 h 228353"/>
                          <a:gd name="connsiteX6" fmla="*/ 82155 w 179967"/>
                          <a:gd name="connsiteY6" fmla="*/ 181358 h 228353"/>
                          <a:gd name="connsiteX7" fmla="*/ 82155 w 179967"/>
                          <a:gd name="connsiteY7" fmla="*/ 43085 h 228353"/>
                          <a:gd name="connsiteX0" fmla="*/ 0 w 180390"/>
                          <a:gd name="connsiteY0" fmla="*/ 21265 h 228188"/>
                          <a:gd name="connsiteX1" fmla="*/ 124930 w 180390"/>
                          <a:gd name="connsiteY1" fmla="*/ 571 h 228188"/>
                          <a:gd name="connsiteX2" fmla="*/ 176566 w 180390"/>
                          <a:gd name="connsiteY2" fmla="*/ 42920 h 228188"/>
                          <a:gd name="connsiteX3" fmla="*/ 176565 w 180390"/>
                          <a:gd name="connsiteY3" fmla="*/ 181194 h 228188"/>
                          <a:gd name="connsiteX4" fmla="*/ 129571 w 180390"/>
                          <a:gd name="connsiteY4" fmla="*/ 228188 h 228188"/>
                          <a:gd name="connsiteX5" fmla="*/ 129572 w 180390"/>
                          <a:gd name="connsiteY5" fmla="*/ 228187 h 228188"/>
                          <a:gd name="connsiteX6" fmla="*/ 82578 w 180390"/>
                          <a:gd name="connsiteY6" fmla="*/ 181193 h 228188"/>
                          <a:gd name="connsiteX7" fmla="*/ 82578 w 180390"/>
                          <a:gd name="connsiteY7" fmla="*/ 42920 h 228188"/>
                          <a:gd name="connsiteX0" fmla="*/ 0 w 180390"/>
                          <a:gd name="connsiteY0" fmla="*/ 21261 h 228184"/>
                          <a:gd name="connsiteX1" fmla="*/ 124930 w 180390"/>
                          <a:gd name="connsiteY1" fmla="*/ 567 h 228184"/>
                          <a:gd name="connsiteX2" fmla="*/ 176566 w 180390"/>
                          <a:gd name="connsiteY2" fmla="*/ 42916 h 228184"/>
                          <a:gd name="connsiteX3" fmla="*/ 176565 w 180390"/>
                          <a:gd name="connsiteY3" fmla="*/ 181190 h 228184"/>
                          <a:gd name="connsiteX4" fmla="*/ 129571 w 180390"/>
                          <a:gd name="connsiteY4" fmla="*/ 228184 h 228184"/>
                          <a:gd name="connsiteX5" fmla="*/ 129572 w 180390"/>
                          <a:gd name="connsiteY5" fmla="*/ 228183 h 228184"/>
                          <a:gd name="connsiteX6" fmla="*/ 82578 w 180390"/>
                          <a:gd name="connsiteY6" fmla="*/ 181189 h 228184"/>
                          <a:gd name="connsiteX7" fmla="*/ 82578 w 180390"/>
                          <a:gd name="connsiteY7" fmla="*/ 42916 h 228184"/>
                          <a:gd name="connsiteX0" fmla="*/ 0 w 174652"/>
                          <a:gd name="connsiteY0" fmla="*/ 14951 h 228344"/>
                          <a:gd name="connsiteX1" fmla="*/ 119192 w 174652"/>
                          <a:gd name="connsiteY1" fmla="*/ 727 h 228344"/>
                          <a:gd name="connsiteX2" fmla="*/ 170828 w 174652"/>
                          <a:gd name="connsiteY2" fmla="*/ 43076 h 228344"/>
                          <a:gd name="connsiteX3" fmla="*/ 170827 w 174652"/>
                          <a:gd name="connsiteY3" fmla="*/ 181350 h 228344"/>
                          <a:gd name="connsiteX4" fmla="*/ 123833 w 174652"/>
                          <a:gd name="connsiteY4" fmla="*/ 228344 h 228344"/>
                          <a:gd name="connsiteX5" fmla="*/ 123834 w 174652"/>
                          <a:gd name="connsiteY5" fmla="*/ 228343 h 228344"/>
                          <a:gd name="connsiteX6" fmla="*/ 76840 w 174652"/>
                          <a:gd name="connsiteY6" fmla="*/ 181349 h 228344"/>
                          <a:gd name="connsiteX7" fmla="*/ 76840 w 174652"/>
                          <a:gd name="connsiteY7" fmla="*/ 43076 h 228344"/>
                          <a:gd name="connsiteX0" fmla="*/ 0 w 170828"/>
                          <a:gd name="connsiteY0" fmla="*/ 14951 h 228344"/>
                          <a:gd name="connsiteX1" fmla="*/ 119192 w 170828"/>
                          <a:gd name="connsiteY1" fmla="*/ 727 h 228344"/>
                          <a:gd name="connsiteX2" fmla="*/ 170828 w 170828"/>
                          <a:gd name="connsiteY2" fmla="*/ 43076 h 228344"/>
                          <a:gd name="connsiteX3" fmla="*/ 170827 w 170828"/>
                          <a:gd name="connsiteY3" fmla="*/ 181350 h 228344"/>
                          <a:gd name="connsiteX4" fmla="*/ 123833 w 170828"/>
                          <a:gd name="connsiteY4" fmla="*/ 228344 h 228344"/>
                          <a:gd name="connsiteX5" fmla="*/ 123834 w 170828"/>
                          <a:gd name="connsiteY5" fmla="*/ 228343 h 228344"/>
                          <a:gd name="connsiteX6" fmla="*/ 76840 w 170828"/>
                          <a:gd name="connsiteY6" fmla="*/ 181349 h 228344"/>
                          <a:gd name="connsiteX7" fmla="*/ 76840 w 170828"/>
                          <a:gd name="connsiteY7" fmla="*/ 43076 h 228344"/>
                          <a:gd name="connsiteX0" fmla="*/ 0 w 168337"/>
                          <a:gd name="connsiteY0" fmla="*/ 15598 h 228324"/>
                          <a:gd name="connsiteX1" fmla="*/ 116701 w 168337"/>
                          <a:gd name="connsiteY1" fmla="*/ 707 h 228324"/>
                          <a:gd name="connsiteX2" fmla="*/ 168337 w 168337"/>
                          <a:gd name="connsiteY2" fmla="*/ 43056 h 228324"/>
                          <a:gd name="connsiteX3" fmla="*/ 168336 w 168337"/>
                          <a:gd name="connsiteY3" fmla="*/ 181330 h 228324"/>
                          <a:gd name="connsiteX4" fmla="*/ 121342 w 168337"/>
                          <a:gd name="connsiteY4" fmla="*/ 228324 h 228324"/>
                          <a:gd name="connsiteX5" fmla="*/ 121343 w 168337"/>
                          <a:gd name="connsiteY5" fmla="*/ 228323 h 228324"/>
                          <a:gd name="connsiteX6" fmla="*/ 74349 w 168337"/>
                          <a:gd name="connsiteY6" fmla="*/ 181329 h 228324"/>
                          <a:gd name="connsiteX7" fmla="*/ 74349 w 168337"/>
                          <a:gd name="connsiteY7" fmla="*/ 43056 h 2283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68337" h="228324">
                            <a:moveTo>
                              <a:pt x="0" y="15598"/>
                            </a:moveTo>
                            <a:cubicBezTo>
                              <a:pt x="53064" y="16339"/>
                              <a:pt x="87344" y="-3996"/>
                              <a:pt x="116701" y="707"/>
                            </a:cubicBezTo>
                            <a:cubicBezTo>
                              <a:pt x="146058" y="5410"/>
                              <a:pt x="159731" y="12952"/>
                              <a:pt x="168337" y="43056"/>
                            </a:cubicBezTo>
                            <a:cubicBezTo>
                              <a:pt x="168337" y="89147"/>
                              <a:pt x="168336" y="135239"/>
                              <a:pt x="168336" y="181330"/>
                            </a:cubicBezTo>
                            <a:cubicBezTo>
                              <a:pt x="168336" y="207284"/>
                              <a:pt x="147296" y="228324"/>
                              <a:pt x="121342" y="228324"/>
                            </a:cubicBezTo>
                            <a:lnTo>
                              <a:pt x="121343" y="228323"/>
                            </a:lnTo>
                            <a:cubicBezTo>
                              <a:pt x="95389" y="228323"/>
                              <a:pt x="74349" y="207283"/>
                              <a:pt x="74349" y="181329"/>
                            </a:cubicBezTo>
                            <a:lnTo>
                              <a:pt x="74349" y="43056"/>
                            </a:lnTo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8" name="グループ化 47">
                      <a:extLst>
                        <a:ext uri="{FF2B5EF4-FFF2-40B4-BE49-F238E27FC236}">
                          <a16:creationId xmlns:a16="http://schemas.microsoft.com/office/drawing/2014/main" id="{710D275F-7676-0C44-FE26-C3529BDF765A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2700587" y="985440"/>
                      <a:ext cx="246192" cy="220524"/>
                      <a:chOff x="597606" y="942194"/>
                      <a:chExt cx="689395" cy="617524"/>
                    </a:xfrm>
                    <a:grpFill/>
                  </p:grpSpPr>
                  <p:sp>
                    <p:nvSpPr>
                      <p:cNvPr id="59" name="フリーフォーム: 図形 58">
                        <a:extLst>
                          <a:ext uri="{FF2B5EF4-FFF2-40B4-BE49-F238E27FC236}">
                            <a16:creationId xmlns:a16="http://schemas.microsoft.com/office/drawing/2014/main" id="{581ED3C5-95CC-B09D-83B5-C19097F01B9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7700" y="1188243"/>
                        <a:ext cx="631862" cy="371475"/>
                      </a:xfrm>
                      <a:custGeom>
                        <a:avLst/>
                        <a:gdLst>
                          <a:gd name="connsiteX0" fmla="*/ 0 w 441095"/>
                          <a:gd name="connsiteY0" fmla="*/ 0 h 277545"/>
                          <a:gd name="connsiteX1" fmla="*/ 441095 w 441095"/>
                          <a:gd name="connsiteY1" fmla="*/ 0 h 277545"/>
                          <a:gd name="connsiteX2" fmla="*/ 441095 w 441095"/>
                          <a:gd name="connsiteY2" fmla="*/ 104390 h 277545"/>
                          <a:gd name="connsiteX3" fmla="*/ 267940 w 441095"/>
                          <a:gd name="connsiteY3" fmla="*/ 277545 h 277545"/>
                          <a:gd name="connsiteX4" fmla="*/ 173155 w 441095"/>
                          <a:gd name="connsiteY4" fmla="*/ 277545 h 277545"/>
                          <a:gd name="connsiteX5" fmla="*/ 0 w 441095"/>
                          <a:gd name="connsiteY5" fmla="*/ 104390 h 2775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41095" h="277545">
                            <a:moveTo>
                              <a:pt x="0" y="0"/>
                            </a:moveTo>
                            <a:lnTo>
                              <a:pt x="441095" y="0"/>
                            </a:lnTo>
                            <a:lnTo>
                              <a:pt x="441095" y="104390"/>
                            </a:lnTo>
                            <a:cubicBezTo>
                              <a:pt x="441095" y="200021"/>
                              <a:pt x="363571" y="277545"/>
                              <a:pt x="267940" y="277545"/>
                            </a:cubicBezTo>
                            <a:lnTo>
                              <a:pt x="173155" y="277545"/>
                            </a:lnTo>
                            <a:cubicBezTo>
                              <a:pt x="77524" y="277545"/>
                              <a:pt x="0" y="200021"/>
                              <a:pt x="0" y="104390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60" name="グループ化 59">
                        <a:extLst>
                          <a:ext uri="{FF2B5EF4-FFF2-40B4-BE49-F238E27FC236}">
                            <a16:creationId xmlns:a16="http://schemas.microsoft.com/office/drawing/2014/main" id="{FDF343D4-0311-1479-A1E0-A6F6CE6FD35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84391" y="942194"/>
                        <a:ext cx="602610" cy="359445"/>
                        <a:chOff x="606420" y="1218888"/>
                        <a:chExt cx="356523" cy="189382"/>
                      </a:xfrm>
                      <a:grpFill/>
                    </p:grpSpPr>
                    <p:sp>
                      <p:nvSpPr>
                        <p:cNvPr id="62" name="四角形: 上の 2 つの角を丸める 61">
                          <a:extLst>
                            <a:ext uri="{FF2B5EF4-FFF2-40B4-BE49-F238E27FC236}">
                              <a16:creationId xmlns:a16="http://schemas.microsoft.com/office/drawing/2014/main" id="{D7BC8321-4211-E99C-C628-2A00779AD82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81980" y="1235790"/>
                          <a:ext cx="80963" cy="172480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3" name="四角形: 上の 2 つの角を丸める 62">
                          <a:extLst>
                            <a:ext uri="{FF2B5EF4-FFF2-40B4-BE49-F238E27FC236}">
                              <a16:creationId xmlns:a16="http://schemas.microsoft.com/office/drawing/2014/main" id="{2BB1EBF4-7C15-85EA-450E-8FFD1B956B1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787992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4" name="四角形: 上の 2 つの角を丸める 63">
                          <a:extLst>
                            <a:ext uri="{FF2B5EF4-FFF2-40B4-BE49-F238E27FC236}">
                              <a16:creationId xmlns:a16="http://schemas.microsoft.com/office/drawing/2014/main" id="{3141EB74-86E6-A654-E8C4-D3E25AADF79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94761" y="1218888"/>
                          <a:ext cx="93987" cy="188335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5" name="四角形: 上の 2 つの角を丸める 64">
                          <a:extLst>
                            <a:ext uri="{FF2B5EF4-FFF2-40B4-BE49-F238E27FC236}">
                              <a16:creationId xmlns:a16="http://schemas.microsoft.com/office/drawing/2014/main" id="{70525FD4-5F81-8646-27D1-11547BCAEEE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606420" y="1229063"/>
                          <a:ext cx="87837" cy="178791"/>
                        </a:xfrm>
                        <a:prstGeom prst="round2SameRect">
                          <a:avLst>
                            <a:gd name="adj1" fmla="val 50000"/>
                            <a:gd name="adj2" fmla="val 50000"/>
                          </a:avLst>
                        </a:pr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61" name="四角形: 上の 2 つの角を丸める 135">
                        <a:extLst>
                          <a:ext uri="{FF2B5EF4-FFF2-40B4-BE49-F238E27FC236}">
                            <a16:creationId xmlns:a16="http://schemas.microsoft.com/office/drawing/2014/main" id="{032499B7-877D-5A6C-448C-151964DB87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5300000">
                        <a:off x="641939" y="1068985"/>
                        <a:ext cx="248813" cy="337480"/>
                      </a:xfrm>
                      <a:custGeom>
                        <a:avLst/>
                        <a:gdLst>
                          <a:gd name="connsiteX0" fmla="*/ 46994 w 93987"/>
                          <a:gd name="connsiteY0" fmla="*/ 0 h 232261"/>
                          <a:gd name="connsiteX1" fmla="*/ 46994 w 93987"/>
                          <a:gd name="connsiteY1" fmla="*/ 0 h 232261"/>
                          <a:gd name="connsiteX2" fmla="*/ 93988 w 93987"/>
                          <a:gd name="connsiteY2" fmla="*/ 46994 h 232261"/>
                          <a:gd name="connsiteX3" fmla="*/ 93987 w 93987"/>
                          <a:gd name="connsiteY3" fmla="*/ 185268 h 232261"/>
                          <a:gd name="connsiteX4" fmla="*/ 46993 w 93987"/>
                          <a:gd name="connsiteY4" fmla="*/ 232262 h 232261"/>
                          <a:gd name="connsiteX5" fmla="*/ 46994 w 93987"/>
                          <a:gd name="connsiteY5" fmla="*/ 232261 h 232261"/>
                          <a:gd name="connsiteX6" fmla="*/ 0 w 93987"/>
                          <a:gd name="connsiteY6" fmla="*/ 185267 h 232261"/>
                          <a:gd name="connsiteX7" fmla="*/ 0 w 93987"/>
                          <a:gd name="connsiteY7" fmla="*/ 46994 h 232261"/>
                          <a:gd name="connsiteX8" fmla="*/ 46994 w 93987"/>
                          <a:gd name="connsiteY8" fmla="*/ 0 h 232261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8" fmla="*/ 9937 w 93988"/>
                          <a:gd name="connsiteY8" fmla="*/ 11812 h 232262"/>
                          <a:gd name="connsiteX9" fmla="*/ 46994 w 93988"/>
                          <a:gd name="connsiteY9" fmla="*/ 0 h 232262"/>
                          <a:gd name="connsiteX0" fmla="*/ 9937 w 101377"/>
                          <a:gd name="connsiteY0" fmla="*/ 11812 h 232262"/>
                          <a:gd name="connsiteX1" fmla="*/ 46994 w 101377"/>
                          <a:gd name="connsiteY1" fmla="*/ 0 h 232262"/>
                          <a:gd name="connsiteX2" fmla="*/ 46994 w 101377"/>
                          <a:gd name="connsiteY2" fmla="*/ 0 h 232262"/>
                          <a:gd name="connsiteX3" fmla="*/ 93988 w 101377"/>
                          <a:gd name="connsiteY3" fmla="*/ 46994 h 232262"/>
                          <a:gd name="connsiteX4" fmla="*/ 93987 w 101377"/>
                          <a:gd name="connsiteY4" fmla="*/ 185268 h 232262"/>
                          <a:gd name="connsiteX5" fmla="*/ 46993 w 101377"/>
                          <a:gd name="connsiteY5" fmla="*/ 232262 h 232262"/>
                          <a:gd name="connsiteX6" fmla="*/ 46994 w 101377"/>
                          <a:gd name="connsiteY6" fmla="*/ 232261 h 232262"/>
                          <a:gd name="connsiteX7" fmla="*/ 0 w 101377"/>
                          <a:gd name="connsiteY7" fmla="*/ 185267 h 232262"/>
                          <a:gd name="connsiteX8" fmla="*/ 0 w 101377"/>
                          <a:gd name="connsiteY8" fmla="*/ 46994 h 232262"/>
                          <a:gd name="connsiteX9" fmla="*/ 101377 w 101377"/>
                          <a:gd name="connsiteY9" fmla="*/ 103252 h 232262"/>
                          <a:gd name="connsiteX0" fmla="*/ 9937 w 93988"/>
                          <a:gd name="connsiteY0" fmla="*/ 11812 h 232262"/>
                          <a:gd name="connsiteX1" fmla="*/ 46994 w 93988"/>
                          <a:gd name="connsiteY1" fmla="*/ 0 h 232262"/>
                          <a:gd name="connsiteX2" fmla="*/ 46994 w 93988"/>
                          <a:gd name="connsiteY2" fmla="*/ 0 h 232262"/>
                          <a:gd name="connsiteX3" fmla="*/ 93988 w 93988"/>
                          <a:gd name="connsiteY3" fmla="*/ 46994 h 232262"/>
                          <a:gd name="connsiteX4" fmla="*/ 93987 w 93988"/>
                          <a:gd name="connsiteY4" fmla="*/ 185268 h 232262"/>
                          <a:gd name="connsiteX5" fmla="*/ 46993 w 93988"/>
                          <a:gd name="connsiteY5" fmla="*/ 232262 h 232262"/>
                          <a:gd name="connsiteX6" fmla="*/ 46994 w 93988"/>
                          <a:gd name="connsiteY6" fmla="*/ 232261 h 232262"/>
                          <a:gd name="connsiteX7" fmla="*/ 0 w 93988"/>
                          <a:gd name="connsiteY7" fmla="*/ 185267 h 232262"/>
                          <a:gd name="connsiteX8" fmla="*/ 0 w 93988"/>
                          <a:gd name="connsiteY8" fmla="*/ 46994 h 232262"/>
                          <a:gd name="connsiteX0" fmla="*/ 46994 w 93988"/>
                          <a:gd name="connsiteY0" fmla="*/ 0 h 232262"/>
                          <a:gd name="connsiteX1" fmla="*/ 46994 w 93988"/>
                          <a:gd name="connsiteY1" fmla="*/ 0 h 232262"/>
                          <a:gd name="connsiteX2" fmla="*/ 93988 w 93988"/>
                          <a:gd name="connsiteY2" fmla="*/ 46994 h 232262"/>
                          <a:gd name="connsiteX3" fmla="*/ 93987 w 93988"/>
                          <a:gd name="connsiteY3" fmla="*/ 185268 h 232262"/>
                          <a:gd name="connsiteX4" fmla="*/ 46993 w 93988"/>
                          <a:gd name="connsiteY4" fmla="*/ 232262 h 232262"/>
                          <a:gd name="connsiteX5" fmla="*/ 46994 w 93988"/>
                          <a:gd name="connsiteY5" fmla="*/ 232261 h 232262"/>
                          <a:gd name="connsiteX6" fmla="*/ 0 w 93988"/>
                          <a:gd name="connsiteY6" fmla="*/ 185267 h 232262"/>
                          <a:gd name="connsiteX7" fmla="*/ 0 w 93988"/>
                          <a:gd name="connsiteY7" fmla="*/ 46994 h 232262"/>
                          <a:gd name="connsiteX0" fmla="*/ 46994 w 93988"/>
                          <a:gd name="connsiteY0" fmla="*/ 0 h 232262"/>
                          <a:gd name="connsiteX1" fmla="*/ 93988 w 93988"/>
                          <a:gd name="connsiteY1" fmla="*/ 46994 h 232262"/>
                          <a:gd name="connsiteX2" fmla="*/ 93987 w 93988"/>
                          <a:gd name="connsiteY2" fmla="*/ 185268 h 232262"/>
                          <a:gd name="connsiteX3" fmla="*/ 46993 w 93988"/>
                          <a:gd name="connsiteY3" fmla="*/ 232262 h 232262"/>
                          <a:gd name="connsiteX4" fmla="*/ 46994 w 93988"/>
                          <a:gd name="connsiteY4" fmla="*/ 232261 h 232262"/>
                          <a:gd name="connsiteX5" fmla="*/ 0 w 93988"/>
                          <a:gd name="connsiteY5" fmla="*/ 185267 h 232262"/>
                          <a:gd name="connsiteX6" fmla="*/ 0 w 93988"/>
                          <a:gd name="connsiteY6" fmla="*/ 46994 h 232262"/>
                          <a:gd name="connsiteX0" fmla="*/ 0 w 189190"/>
                          <a:gd name="connsiteY0" fmla="*/ 0 h 213483"/>
                          <a:gd name="connsiteX1" fmla="*/ 176143 w 189190"/>
                          <a:gd name="connsiteY1" fmla="*/ 28215 h 213483"/>
                          <a:gd name="connsiteX2" fmla="*/ 176142 w 189190"/>
                          <a:gd name="connsiteY2" fmla="*/ 166489 h 213483"/>
                          <a:gd name="connsiteX3" fmla="*/ 129148 w 189190"/>
                          <a:gd name="connsiteY3" fmla="*/ 213483 h 213483"/>
                          <a:gd name="connsiteX4" fmla="*/ 129149 w 189190"/>
                          <a:gd name="connsiteY4" fmla="*/ 213482 h 213483"/>
                          <a:gd name="connsiteX5" fmla="*/ 82155 w 189190"/>
                          <a:gd name="connsiteY5" fmla="*/ 166488 h 213483"/>
                          <a:gd name="connsiteX6" fmla="*/ 82155 w 189190"/>
                          <a:gd name="connsiteY6" fmla="*/ 28215 h 213483"/>
                          <a:gd name="connsiteX0" fmla="*/ 0 w 178437"/>
                          <a:gd name="connsiteY0" fmla="*/ 0 h 213483"/>
                          <a:gd name="connsiteX1" fmla="*/ 145162 w 178437"/>
                          <a:gd name="connsiteY1" fmla="*/ 3412 h 213483"/>
                          <a:gd name="connsiteX2" fmla="*/ 176143 w 178437"/>
                          <a:gd name="connsiteY2" fmla="*/ 28215 h 213483"/>
                          <a:gd name="connsiteX3" fmla="*/ 176142 w 178437"/>
                          <a:gd name="connsiteY3" fmla="*/ 166489 h 213483"/>
                          <a:gd name="connsiteX4" fmla="*/ 129148 w 178437"/>
                          <a:gd name="connsiteY4" fmla="*/ 213483 h 213483"/>
                          <a:gd name="connsiteX5" fmla="*/ 129149 w 178437"/>
                          <a:gd name="connsiteY5" fmla="*/ 213482 h 213483"/>
                          <a:gd name="connsiteX6" fmla="*/ 82155 w 178437"/>
                          <a:gd name="connsiteY6" fmla="*/ 166488 h 213483"/>
                          <a:gd name="connsiteX7" fmla="*/ 82155 w 178437"/>
                          <a:gd name="connsiteY7" fmla="*/ 28215 h 213483"/>
                          <a:gd name="connsiteX0" fmla="*/ 0 w 178437"/>
                          <a:gd name="connsiteY0" fmla="*/ 14149 h 227632"/>
                          <a:gd name="connsiteX1" fmla="*/ 124507 w 178437"/>
                          <a:gd name="connsiteY1" fmla="*/ 15 h 227632"/>
                          <a:gd name="connsiteX2" fmla="*/ 145162 w 178437"/>
                          <a:gd name="connsiteY2" fmla="*/ 17561 h 227632"/>
                          <a:gd name="connsiteX3" fmla="*/ 176143 w 178437"/>
                          <a:gd name="connsiteY3" fmla="*/ 42364 h 227632"/>
                          <a:gd name="connsiteX4" fmla="*/ 176142 w 178437"/>
                          <a:gd name="connsiteY4" fmla="*/ 180638 h 227632"/>
                          <a:gd name="connsiteX5" fmla="*/ 129148 w 178437"/>
                          <a:gd name="connsiteY5" fmla="*/ 227632 h 227632"/>
                          <a:gd name="connsiteX6" fmla="*/ 129149 w 178437"/>
                          <a:gd name="connsiteY6" fmla="*/ 227631 h 227632"/>
                          <a:gd name="connsiteX7" fmla="*/ 82155 w 178437"/>
                          <a:gd name="connsiteY7" fmla="*/ 180637 h 227632"/>
                          <a:gd name="connsiteX8" fmla="*/ 82155 w 178437"/>
                          <a:gd name="connsiteY8" fmla="*/ 42364 h 227632"/>
                          <a:gd name="connsiteX0" fmla="*/ 0 w 179967"/>
                          <a:gd name="connsiteY0" fmla="*/ 14870 h 228353"/>
                          <a:gd name="connsiteX1" fmla="*/ 124507 w 179967"/>
                          <a:gd name="connsiteY1" fmla="*/ 736 h 228353"/>
                          <a:gd name="connsiteX2" fmla="*/ 176143 w 179967"/>
                          <a:gd name="connsiteY2" fmla="*/ 43085 h 228353"/>
                          <a:gd name="connsiteX3" fmla="*/ 176142 w 179967"/>
                          <a:gd name="connsiteY3" fmla="*/ 181359 h 228353"/>
                          <a:gd name="connsiteX4" fmla="*/ 129148 w 179967"/>
                          <a:gd name="connsiteY4" fmla="*/ 228353 h 228353"/>
                          <a:gd name="connsiteX5" fmla="*/ 129149 w 179967"/>
                          <a:gd name="connsiteY5" fmla="*/ 228352 h 228353"/>
                          <a:gd name="connsiteX6" fmla="*/ 82155 w 179967"/>
                          <a:gd name="connsiteY6" fmla="*/ 181358 h 228353"/>
                          <a:gd name="connsiteX7" fmla="*/ 82155 w 179967"/>
                          <a:gd name="connsiteY7" fmla="*/ 43085 h 228353"/>
                          <a:gd name="connsiteX0" fmla="*/ 0 w 180390"/>
                          <a:gd name="connsiteY0" fmla="*/ 21265 h 228188"/>
                          <a:gd name="connsiteX1" fmla="*/ 124930 w 180390"/>
                          <a:gd name="connsiteY1" fmla="*/ 571 h 228188"/>
                          <a:gd name="connsiteX2" fmla="*/ 176566 w 180390"/>
                          <a:gd name="connsiteY2" fmla="*/ 42920 h 228188"/>
                          <a:gd name="connsiteX3" fmla="*/ 176565 w 180390"/>
                          <a:gd name="connsiteY3" fmla="*/ 181194 h 228188"/>
                          <a:gd name="connsiteX4" fmla="*/ 129571 w 180390"/>
                          <a:gd name="connsiteY4" fmla="*/ 228188 h 228188"/>
                          <a:gd name="connsiteX5" fmla="*/ 129572 w 180390"/>
                          <a:gd name="connsiteY5" fmla="*/ 228187 h 228188"/>
                          <a:gd name="connsiteX6" fmla="*/ 82578 w 180390"/>
                          <a:gd name="connsiteY6" fmla="*/ 181193 h 228188"/>
                          <a:gd name="connsiteX7" fmla="*/ 82578 w 180390"/>
                          <a:gd name="connsiteY7" fmla="*/ 42920 h 228188"/>
                          <a:gd name="connsiteX0" fmla="*/ 0 w 180390"/>
                          <a:gd name="connsiteY0" fmla="*/ 21261 h 228184"/>
                          <a:gd name="connsiteX1" fmla="*/ 124930 w 180390"/>
                          <a:gd name="connsiteY1" fmla="*/ 567 h 228184"/>
                          <a:gd name="connsiteX2" fmla="*/ 176566 w 180390"/>
                          <a:gd name="connsiteY2" fmla="*/ 42916 h 228184"/>
                          <a:gd name="connsiteX3" fmla="*/ 176565 w 180390"/>
                          <a:gd name="connsiteY3" fmla="*/ 181190 h 228184"/>
                          <a:gd name="connsiteX4" fmla="*/ 129571 w 180390"/>
                          <a:gd name="connsiteY4" fmla="*/ 228184 h 228184"/>
                          <a:gd name="connsiteX5" fmla="*/ 129572 w 180390"/>
                          <a:gd name="connsiteY5" fmla="*/ 228183 h 228184"/>
                          <a:gd name="connsiteX6" fmla="*/ 82578 w 180390"/>
                          <a:gd name="connsiteY6" fmla="*/ 181189 h 228184"/>
                          <a:gd name="connsiteX7" fmla="*/ 82578 w 180390"/>
                          <a:gd name="connsiteY7" fmla="*/ 42916 h 228184"/>
                          <a:gd name="connsiteX0" fmla="*/ 0 w 174652"/>
                          <a:gd name="connsiteY0" fmla="*/ 14951 h 228344"/>
                          <a:gd name="connsiteX1" fmla="*/ 119192 w 174652"/>
                          <a:gd name="connsiteY1" fmla="*/ 727 h 228344"/>
                          <a:gd name="connsiteX2" fmla="*/ 170828 w 174652"/>
                          <a:gd name="connsiteY2" fmla="*/ 43076 h 228344"/>
                          <a:gd name="connsiteX3" fmla="*/ 170827 w 174652"/>
                          <a:gd name="connsiteY3" fmla="*/ 181350 h 228344"/>
                          <a:gd name="connsiteX4" fmla="*/ 123833 w 174652"/>
                          <a:gd name="connsiteY4" fmla="*/ 228344 h 228344"/>
                          <a:gd name="connsiteX5" fmla="*/ 123834 w 174652"/>
                          <a:gd name="connsiteY5" fmla="*/ 228343 h 228344"/>
                          <a:gd name="connsiteX6" fmla="*/ 76840 w 174652"/>
                          <a:gd name="connsiteY6" fmla="*/ 181349 h 228344"/>
                          <a:gd name="connsiteX7" fmla="*/ 76840 w 174652"/>
                          <a:gd name="connsiteY7" fmla="*/ 43076 h 228344"/>
                          <a:gd name="connsiteX0" fmla="*/ 0 w 170828"/>
                          <a:gd name="connsiteY0" fmla="*/ 14951 h 228344"/>
                          <a:gd name="connsiteX1" fmla="*/ 119192 w 170828"/>
                          <a:gd name="connsiteY1" fmla="*/ 727 h 228344"/>
                          <a:gd name="connsiteX2" fmla="*/ 170828 w 170828"/>
                          <a:gd name="connsiteY2" fmla="*/ 43076 h 228344"/>
                          <a:gd name="connsiteX3" fmla="*/ 170827 w 170828"/>
                          <a:gd name="connsiteY3" fmla="*/ 181350 h 228344"/>
                          <a:gd name="connsiteX4" fmla="*/ 123833 w 170828"/>
                          <a:gd name="connsiteY4" fmla="*/ 228344 h 228344"/>
                          <a:gd name="connsiteX5" fmla="*/ 123834 w 170828"/>
                          <a:gd name="connsiteY5" fmla="*/ 228343 h 228344"/>
                          <a:gd name="connsiteX6" fmla="*/ 76840 w 170828"/>
                          <a:gd name="connsiteY6" fmla="*/ 181349 h 228344"/>
                          <a:gd name="connsiteX7" fmla="*/ 76840 w 170828"/>
                          <a:gd name="connsiteY7" fmla="*/ 43076 h 228344"/>
                          <a:gd name="connsiteX0" fmla="*/ 0 w 168337"/>
                          <a:gd name="connsiteY0" fmla="*/ 15598 h 228324"/>
                          <a:gd name="connsiteX1" fmla="*/ 116701 w 168337"/>
                          <a:gd name="connsiteY1" fmla="*/ 707 h 228324"/>
                          <a:gd name="connsiteX2" fmla="*/ 168337 w 168337"/>
                          <a:gd name="connsiteY2" fmla="*/ 43056 h 228324"/>
                          <a:gd name="connsiteX3" fmla="*/ 168336 w 168337"/>
                          <a:gd name="connsiteY3" fmla="*/ 181330 h 228324"/>
                          <a:gd name="connsiteX4" fmla="*/ 121342 w 168337"/>
                          <a:gd name="connsiteY4" fmla="*/ 228324 h 228324"/>
                          <a:gd name="connsiteX5" fmla="*/ 121343 w 168337"/>
                          <a:gd name="connsiteY5" fmla="*/ 228323 h 228324"/>
                          <a:gd name="connsiteX6" fmla="*/ 74349 w 168337"/>
                          <a:gd name="connsiteY6" fmla="*/ 181329 h 228324"/>
                          <a:gd name="connsiteX7" fmla="*/ 74349 w 168337"/>
                          <a:gd name="connsiteY7" fmla="*/ 43056 h 2283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68337" h="228324">
                            <a:moveTo>
                              <a:pt x="0" y="15598"/>
                            </a:moveTo>
                            <a:cubicBezTo>
                              <a:pt x="53064" y="16339"/>
                              <a:pt x="87344" y="-3996"/>
                              <a:pt x="116701" y="707"/>
                            </a:cubicBezTo>
                            <a:cubicBezTo>
                              <a:pt x="146058" y="5410"/>
                              <a:pt x="159731" y="12952"/>
                              <a:pt x="168337" y="43056"/>
                            </a:cubicBezTo>
                            <a:cubicBezTo>
                              <a:pt x="168337" y="89147"/>
                              <a:pt x="168336" y="135239"/>
                              <a:pt x="168336" y="181330"/>
                            </a:cubicBezTo>
                            <a:cubicBezTo>
                              <a:pt x="168336" y="207284"/>
                              <a:pt x="147296" y="228324"/>
                              <a:pt x="121342" y="228324"/>
                            </a:cubicBezTo>
                            <a:lnTo>
                              <a:pt x="121343" y="228323"/>
                            </a:lnTo>
                            <a:cubicBezTo>
                              <a:pt x="95389" y="228323"/>
                              <a:pt x="74349" y="207283"/>
                              <a:pt x="74349" y="181329"/>
                            </a:cubicBezTo>
                            <a:lnTo>
                              <a:pt x="74349" y="43056"/>
                            </a:lnTo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9" name="四角形: 上の 2 つの角を丸める 48">
                      <a:extLst>
                        <a:ext uri="{FF2B5EF4-FFF2-40B4-BE49-F238E27FC236}">
                          <a16:creationId xmlns:a16="http://schemas.microsoft.com/office/drawing/2014/main" id="{3F6DA29A-3291-9F7F-61DB-E38DC1FE70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45590" y="1548944"/>
                      <a:ext cx="529310" cy="608706"/>
                    </a:xfrm>
                    <a:prstGeom prst="round2SameRect">
                      <a:avLst>
                        <a:gd name="adj1" fmla="val 50000"/>
                        <a:gd name="adj2" fmla="val 13927"/>
                      </a:avLst>
                    </a:prstGeom>
                    <a:solidFill>
                      <a:schemeClr val="accent5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" name="楕円 49">
                      <a:extLst>
                        <a:ext uri="{FF2B5EF4-FFF2-40B4-BE49-F238E27FC236}">
                          <a16:creationId xmlns:a16="http://schemas.microsoft.com/office/drawing/2014/main" id="{BEBE9359-2E82-9270-8478-2318815292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20745" y="1079955"/>
                      <a:ext cx="293780" cy="29918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" name="楕円 50">
                      <a:extLst>
                        <a:ext uri="{FF2B5EF4-FFF2-40B4-BE49-F238E27FC236}">
                          <a16:creationId xmlns:a16="http://schemas.microsoft.com/office/drawing/2014/main" id="{DE15E03E-F95F-4094-1BE1-3F8F095CC9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20845" y="1079955"/>
                      <a:ext cx="293780" cy="29918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楕円 51">
                      <a:extLst>
                        <a:ext uri="{FF2B5EF4-FFF2-40B4-BE49-F238E27FC236}">
                          <a16:creationId xmlns:a16="http://schemas.microsoft.com/office/drawing/2014/main" id="{1C91AF27-3548-832E-8065-6807E59A21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61609" y="1121569"/>
                      <a:ext cx="212052" cy="21595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楕円 52">
                      <a:extLst>
                        <a:ext uri="{FF2B5EF4-FFF2-40B4-BE49-F238E27FC236}">
                          <a16:creationId xmlns:a16="http://schemas.microsoft.com/office/drawing/2014/main" id="{728A06EF-87E9-E7BB-6779-92649CA395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1709" y="1121569"/>
                      <a:ext cx="212052" cy="21595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楕円 53">
                      <a:extLst>
                        <a:ext uri="{FF2B5EF4-FFF2-40B4-BE49-F238E27FC236}">
                          <a16:creationId xmlns:a16="http://schemas.microsoft.com/office/drawing/2014/main" id="{6CD8182D-15A7-D215-B8BF-D08624ED97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45132" y="728700"/>
                      <a:ext cx="945105" cy="945105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フリーフォーム: 図形 54">
                      <a:extLst>
                        <a:ext uri="{FF2B5EF4-FFF2-40B4-BE49-F238E27FC236}">
                          <a16:creationId xmlns:a16="http://schemas.microsoft.com/office/drawing/2014/main" id="{8262FB08-F699-5C78-66CC-B7F0D8EF84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749" y="767752"/>
                      <a:ext cx="318726" cy="202524"/>
                    </a:xfrm>
                    <a:custGeom>
                      <a:avLst/>
                      <a:gdLst>
                        <a:gd name="connsiteX0" fmla="*/ 139742 w 566616"/>
                        <a:gd name="connsiteY0" fmla="*/ 20063 h 360039"/>
                        <a:gd name="connsiteX1" fmla="*/ 132146 w 566616"/>
                        <a:gd name="connsiteY1" fmla="*/ 40966 h 360039"/>
                        <a:gd name="connsiteX2" fmla="*/ 123764 w 566616"/>
                        <a:gd name="connsiteY2" fmla="*/ 112510 h 360039"/>
                        <a:gd name="connsiteX3" fmla="*/ 247528 w 566616"/>
                        <a:gd name="connsiteY3" fmla="*/ 360037 h 360039"/>
                        <a:gd name="connsiteX4" fmla="*/ 247528 w 566616"/>
                        <a:gd name="connsiteY4" fmla="*/ 360039 h 360039"/>
                        <a:gd name="connsiteX5" fmla="*/ 0 w 566616"/>
                        <a:gd name="connsiteY5" fmla="*/ 112511 h 360039"/>
                        <a:gd name="connsiteX6" fmla="*/ 3092 w 566616"/>
                        <a:gd name="connsiteY6" fmla="*/ 81844 h 360039"/>
                        <a:gd name="connsiteX7" fmla="*/ 4472 w 566616"/>
                        <a:gd name="connsiteY7" fmla="*/ 80705 h 360039"/>
                        <a:gd name="connsiteX8" fmla="*/ 84742 w 566616"/>
                        <a:gd name="connsiteY8" fmla="*/ 37136 h 360039"/>
                        <a:gd name="connsiteX9" fmla="*/ 343233 w 566616"/>
                        <a:gd name="connsiteY9" fmla="*/ 7516 h 360039"/>
                        <a:gd name="connsiteX10" fmla="*/ 363917 w 566616"/>
                        <a:gd name="connsiteY10" fmla="*/ 9601 h 360039"/>
                        <a:gd name="connsiteX11" fmla="*/ 452620 w 566616"/>
                        <a:gd name="connsiteY11" fmla="*/ 37136 h 360039"/>
                        <a:gd name="connsiteX12" fmla="*/ 452625 w 566616"/>
                        <a:gd name="connsiteY12" fmla="*/ 37138 h 360039"/>
                        <a:gd name="connsiteX13" fmla="*/ 451234 w 566616"/>
                        <a:gd name="connsiteY13" fmla="*/ 40966 h 360039"/>
                        <a:gd name="connsiteX14" fmla="*/ 442852 w 566616"/>
                        <a:gd name="connsiteY14" fmla="*/ 112510 h 360039"/>
                        <a:gd name="connsiteX15" fmla="*/ 566616 w 566616"/>
                        <a:gd name="connsiteY15" fmla="*/ 360037 h 360039"/>
                        <a:gd name="connsiteX16" fmla="*/ 566616 w 566616"/>
                        <a:gd name="connsiteY16" fmla="*/ 360039 h 360039"/>
                        <a:gd name="connsiteX17" fmla="*/ 319088 w 566616"/>
                        <a:gd name="connsiteY17" fmla="*/ 112511 h 360039"/>
                        <a:gd name="connsiteX18" fmla="*/ 338540 w 566616"/>
                        <a:gd name="connsiteY18" fmla="*/ 16162 h 360039"/>
                        <a:gd name="connsiteX19" fmla="*/ 268681 w 566616"/>
                        <a:gd name="connsiteY19" fmla="*/ 0 h 360039"/>
                        <a:gd name="connsiteX20" fmla="*/ 305237 w 566616"/>
                        <a:gd name="connsiteY20" fmla="*/ 3685 h 360039"/>
                        <a:gd name="connsiteX21" fmla="*/ 291690 w 566616"/>
                        <a:gd name="connsiteY21" fmla="*/ 40966 h 360039"/>
                        <a:gd name="connsiteX22" fmla="*/ 283308 w 566616"/>
                        <a:gd name="connsiteY22" fmla="*/ 112510 h 360039"/>
                        <a:gd name="connsiteX23" fmla="*/ 407072 w 566616"/>
                        <a:gd name="connsiteY23" fmla="*/ 360037 h 360039"/>
                        <a:gd name="connsiteX24" fmla="*/ 407072 w 566616"/>
                        <a:gd name="connsiteY24" fmla="*/ 360039 h 360039"/>
                        <a:gd name="connsiteX25" fmla="*/ 159544 w 566616"/>
                        <a:gd name="connsiteY25" fmla="*/ 112511 h 360039"/>
                        <a:gd name="connsiteX26" fmla="*/ 178996 w 566616"/>
                        <a:gd name="connsiteY26" fmla="*/ 16162 h 360039"/>
                        <a:gd name="connsiteX27" fmla="*/ 183085 w 566616"/>
                        <a:gd name="connsiteY27" fmla="*/ 8629 h 3600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566616" h="360039">
                          <a:moveTo>
                            <a:pt x="139742" y="20063"/>
                          </a:moveTo>
                          <a:lnTo>
                            <a:pt x="132146" y="40966"/>
                          </a:lnTo>
                          <a:cubicBezTo>
                            <a:pt x="126630" y="64171"/>
                            <a:pt x="123764" y="88163"/>
                            <a:pt x="123764" y="112510"/>
                          </a:cubicBezTo>
                          <a:cubicBezTo>
                            <a:pt x="123764" y="209899"/>
                            <a:pt x="169617" y="301604"/>
                            <a:pt x="247528" y="360037"/>
                          </a:cubicBezTo>
                          <a:lnTo>
                            <a:pt x="247528" y="360039"/>
                          </a:lnTo>
                          <a:cubicBezTo>
                            <a:pt x="110822" y="360039"/>
                            <a:pt x="0" y="249217"/>
                            <a:pt x="0" y="112511"/>
                          </a:cubicBezTo>
                          <a:lnTo>
                            <a:pt x="3092" y="81844"/>
                          </a:lnTo>
                          <a:lnTo>
                            <a:pt x="4472" y="80705"/>
                          </a:lnTo>
                          <a:cubicBezTo>
                            <a:pt x="29612" y="63720"/>
                            <a:pt x="56474" y="49092"/>
                            <a:pt x="84742" y="37136"/>
                          </a:cubicBezTo>
                          <a:close/>
                          <a:moveTo>
                            <a:pt x="343233" y="7516"/>
                          </a:moveTo>
                          <a:lnTo>
                            <a:pt x="363917" y="9601"/>
                          </a:lnTo>
                          <a:cubicBezTo>
                            <a:pt x="394679" y="15896"/>
                            <a:pt x="424353" y="25179"/>
                            <a:pt x="452620" y="37136"/>
                          </a:cubicBezTo>
                          <a:lnTo>
                            <a:pt x="452625" y="37138"/>
                          </a:lnTo>
                          <a:lnTo>
                            <a:pt x="451234" y="40966"/>
                          </a:lnTo>
                          <a:cubicBezTo>
                            <a:pt x="445718" y="64171"/>
                            <a:pt x="442852" y="88163"/>
                            <a:pt x="442852" y="112510"/>
                          </a:cubicBezTo>
                          <a:cubicBezTo>
                            <a:pt x="442852" y="209899"/>
                            <a:pt x="488705" y="301604"/>
                            <a:pt x="566616" y="360037"/>
                          </a:cubicBezTo>
                          <a:lnTo>
                            <a:pt x="566616" y="360039"/>
                          </a:lnTo>
                          <a:cubicBezTo>
                            <a:pt x="429910" y="360039"/>
                            <a:pt x="319088" y="249217"/>
                            <a:pt x="319088" y="112511"/>
                          </a:cubicBezTo>
                          <a:cubicBezTo>
                            <a:pt x="319088" y="78335"/>
                            <a:pt x="326015" y="45776"/>
                            <a:pt x="338540" y="16162"/>
                          </a:cubicBezTo>
                          <a:close/>
                          <a:moveTo>
                            <a:pt x="268681" y="0"/>
                          </a:moveTo>
                          <a:lnTo>
                            <a:pt x="305237" y="3685"/>
                          </a:lnTo>
                          <a:lnTo>
                            <a:pt x="291690" y="40966"/>
                          </a:lnTo>
                          <a:cubicBezTo>
                            <a:pt x="286174" y="64171"/>
                            <a:pt x="283308" y="88163"/>
                            <a:pt x="283308" y="112510"/>
                          </a:cubicBezTo>
                          <a:cubicBezTo>
                            <a:pt x="283308" y="209899"/>
                            <a:pt x="329161" y="301604"/>
                            <a:pt x="407072" y="360037"/>
                          </a:cubicBezTo>
                          <a:lnTo>
                            <a:pt x="407072" y="360039"/>
                          </a:lnTo>
                          <a:cubicBezTo>
                            <a:pt x="270366" y="360039"/>
                            <a:pt x="159544" y="249217"/>
                            <a:pt x="159544" y="112511"/>
                          </a:cubicBezTo>
                          <a:cubicBezTo>
                            <a:pt x="159544" y="78335"/>
                            <a:pt x="166471" y="45776"/>
                            <a:pt x="178996" y="16162"/>
                          </a:cubicBezTo>
                          <a:lnTo>
                            <a:pt x="183085" y="8629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四角形: 上の 2 つの角を丸める 55">
                      <a:extLst>
                        <a:ext uri="{FF2B5EF4-FFF2-40B4-BE49-F238E27FC236}">
                          <a16:creationId xmlns:a16="http://schemas.microsoft.com/office/drawing/2014/main" id="{4A087D4E-6F0F-9B37-6DAD-08E1053358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7834" y="2533621"/>
                      <a:ext cx="313129" cy="144055"/>
                    </a:xfrm>
                    <a:prstGeom prst="round2SameRect">
                      <a:avLst>
                        <a:gd name="adj1" fmla="val 50000"/>
                        <a:gd name="adj2" fmla="val 2535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楕円 56">
                      <a:extLst>
                        <a:ext uri="{FF2B5EF4-FFF2-40B4-BE49-F238E27FC236}">
                          <a16:creationId xmlns:a16="http://schemas.microsoft.com/office/drawing/2014/main" id="{9735B2F9-92D9-72EA-D5B1-21BD4FC9F0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91778" y="1390343"/>
                      <a:ext cx="243422" cy="2164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2036D560-7914-7998-7EBF-B1078E999B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6876" y="1390344"/>
                      <a:ext cx="146738" cy="48177"/>
                    </a:xfrm>
                    <a:custGeom>
                      <a:avLst/>
                      <a:gdLst>
                        <a:gd name="connsiteX0" fmla="*/ 73369 w 146738"/>
                        <a:gd name="connsiteY0" fmla="*/ 0 h 48177"/>
                        <a:gd name="connsiteX1" fmla="*/ 120744 w 146738"/>
                        <a:gd name="connsiteY1" fmla="*/ 8505 h 48177"/>
                        <a:gd name="connsiteX2" fmla="*/ 146738 w 146738"/>
                        <a:gd name="connsiteY2" fmla="*/ 24089 h 48177"/>
                        <a:gd name="connsiteX3" fmla="*/ 120744 w 146738"/>
                        <a:gd name="connsiteY3" fmla="*/ 39672 h 48177"/>
                        <a:gd name="connsiteX4" fmla="*/ 73369 w 146738"/>
                        <a:gd name="connsiteY4" fmla="*/ 48177 h 48177"/>
                        <a:gd name="connsiteX5" fmla="*/ 25994 w 146738"/>
                        <a:gd name="connsiteY5" fmla="*/ 39672 h 48177"/>
                        <a:gd name="connsiteX6" fmla="*/ 0 w 146738"/>
                        <a:gd name="connsiteY6" fmla="*/ 24089 h 48177"/>
                        <a:gd name="connsiteX7" fmla="*/ 25994 w 146738"/>
                        <a:gd name="connsiteY7" fmla="*/ 8505 h 48177"/>
                        <a:gd name="connsiteX8" fmla="*/ 73369 w 146738"/>
                        <a:gd name="connsiteY8" fmla="*/ 0 h 481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6738" h="48177">
                          <a:moveTo>
                            <a:pt x="73369" y="0"/>
                          </a:moveTo>
                          <a:cubicBezTo>
                            <a:pt x="90174" y="0"/>
                            <a:pt x="106183" y="3028"/>
                            <a:pt x="120744" y="8505"/>
                          </a:cubicBezTo>
                          <a:lnTo>
                            <a:pt x="146738" y="24089"/>
                          </a:lnTo>
                          <a:lnTo>
                            <a:pt x="120744" y="39672"/>
                          </a:lnTo>
                          <a:cubicBezTo>
                            <a:pt x="106183" y="45149"/>
                            <a:pt x="90174" y="48177"/>
                            <a:pt x="73369" y="48177"/>
                          </a:cubicBezTo>
                          <a:cubicBezTo>
                            <a:pt x="56564" y="48177"/>
                            <a:pt x="40555" y="45149"/>
                            <a:pt x="25994" y="39672"/>
                          </a:cubicBezTo>
                          <a:lnTo>
                            <a:pt x="0" y="24089"/>
                          </a:lnTo>
                          <a:lnTo>
                            <a:pt x="25994" y="8505"/>
                          </a:lnTo>
                          <a:cubicBezTo>
                            <a:pt x="40555" y="3028"/>
                            <a:pt x="56564" y="0"/>
                            <a:pt x="73369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FB6E02E-8B56-9095-915B-2B42CC682704}"/>
                  </a:ext>
                </a:extLst>
              </p:cNvPr>
              <p:cNvSpPr/>
              <p:nvPr/>
            </p:nvSpPr>
            <p:spPr>
              <a:xfrm rot="19800000">
                <a:off x="2815306" y="4231187"/>
                <a:ext cx="289678" cy="257490"/>
              </a:xfrm>
              <a:custGeom>
                <a:avLst/>
                <a:gdLst>
                  <a:gd name="connsiteX0" fmla="*/ 151922 w 405045"/>
                  <a:gd name="connsiteY0" fmla="*/ 0 h 360040"/>
                  <a:gd name="connsiteX1" fmla="*/ 253123 w 405045"/>
                  <a:gd name="connsiteY1" fmla="*/ 0 h 360040"/>
                  <a:gd name="connsiteX2" fmla="*/ 405045 w 405045"/>
                  <a:gd name="connsiteY2" fmla="*/ 360040 h 360040"/>
                  <a:gd name="connsiteX3" fmla="*/ 303845 w 405045"/>
                  <a:gd name="connsiteY3" fmla="*/ 360040 h 360040"/>
                  <a:gd name="connsiteX4" fmla="*/ 221792 w 405045"/>
                  <a:gd name="connsiteY4" fmla="*/ 136485 h 360040"/>
                  <a:gd name="connsiteX5" fmla="*/ 183254 w 405045"/>
                  <a:gd name="connsiteY5" fmla="*/ 136485 h 360040"/>
                  <a:gd name="connsiteX6" fmla="*/ 101201 w 405045"/>
                  <a:gd name="connsiteY6" fmla="*/ 360040 h 360040"/>
                  <a:gd name="connsiteX7" fmla="*/ 0 w 405045"/>
                  <a:gd name="connsiteY7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5045" h="360040">
                    <a:moveTo>
                      <a:pt x="151922" y="0"/>
                    </a:moveTo>
                    <a:lnTo>
                      <a:pt x="253123" y="0"/>
                    </a:lnTo>
                    <a:lnTo>
                      <a:pt x="405045" y="360040"/>
                    </a:lnTo>
                    <a:lnTo>
                      <a:pt x="303845" y="360040"/>
                    </a:lnTo>
                    <a:lnTo>
                      <a:pt x="221792" y="136485"/>
                    </a:lnTo>
                    <a:lnTo>
                      <a:pt x="183254" y="136485"/>
                    </a:lnTo>
                    <a:lnTo>
                      <a:pt x="101201" y="360040"/>
                    </a:lnTo>
                    <a:lnTo>
                      <a:pt x="0" y="36004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B274ED0-01C5-99D2-7488-3C50C7934E9C}"/>
                  </a:ext>
                </a:extLst>
              </p:cNvPr>
              <p:cNvSpPr/>
              <p:nvPr/>
            </p:nvSpPr>
            <p:spPr>
              <a:xfrm rot="9000000">
                <a:off x="2505851" y="3604978"/>
                <a:ext cx="289678" cy="257490"/>
              </a:xfrm>
              <a:custGeom>
                <a:avLst/>
                <a:gdLst>
                  <a:gd name="connsiteX0" fmla="*/ 151922 w 405045"/>
                  <a:gd name="connsiteY0" fmla="*/ 0 h 360040"/>
                  <a:gd name="connsiteX1" fmla="*/ 253123 w 405045"/>
                  <a:gd name="connsiteY1" fmla="*/ 0 h 360040"/>
                  <a:gd name="connsiteX2" fmla="*/ 405045 w 405045"/>
                  <a:gd name="connsiteY2" fmla="*/ 360040 h 360040"/>
                  <a:gd name="connsiteX3" fmla="*/ 303845 w 405045"/>
                  <a:gd name="connsiteY3" fmla="*/ 360040 h 360040"/>
                  <a:gd name="connsiteX4" fmla="*/ 221792 w 405045"/>
                  <a:gd name="connsiteY4" fmla="*/ 136485 h 360040"/>
                  <a:gd name="connsiteX5" fmla="*/ 183254 w 405045"/>
                  <a:gd name="connsiteY5" fmla="*/ 136485 h 360040"/>
                  <a:gd name="connsiteX6" fmla="*/ 101201 w 405045"/>
                  <a:gd name="connsiteY6" fmla="*/ 360040 h 360040"/>
                  <a:gd name="connsiteX7" fmla="*/ 0 w 405045"/>
                  <a:gd name="connsiteY7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5045" h="360040">
                    <a:moveTo>
                      <a:pt x="151922" y="0"/>
                    </a:moveTo>
                    <a:lnTo>
                      <a:pt x="253123" y="0"/>
                    </a:lnTo>
                    <a:lnTo>
                      <a:pt x="405045" y="360040"/>
                    </a:lnTo>
                    <a:lnTo>
                      <a:pt x="303845" y="360040"/>
                    </a:lnTo>
                    <a:lnTo>
                      <a:pt x="221792" y="136485"/>
                    </a:lnTo>
                    <a:lnTo>
                      <a:pt x="183254" y="136485"/>
                    </a:lnTo>
                    <a:lnTo>
                      <a:pt x="101201" y="360040"/>
                    </a:lnTo>
                    <a:lnTo>
                      <a:pt x="0" y="36004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999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74BDA0-15D4-4FA4-BE0A-CA3D3E8FD8F5}"/>
              </a:ext>
            </a:extLst>
          </p:cNvPr>
          <p:cNvSpPr/>
          <p:nvPr/>
        </p:nvSpPr>
        <p:spPr>
          <a:xfrm>
            <a:off x="137465" y="98631"/>
            <a:ext cx="9631070" cy="31503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742944" y="5105399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目を離さないで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362B2C9-D383-080E-147E-0A6B0728E6B6}"/>
              </a:ext>
            </a:extLst>
          </p:cNvPr>
          <p:cNvSpPr txBox="1"/>
          <p:nvPr/>
        </p:nvSpPr>
        <p:spPr>
          <a:xfrm>
            <a:off x="742944" y="3456621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お子様から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B9506C7F-BDDC-4889-AB5A-DC7874C348E0}"/>
              </a:ext>
            </a:extLst>
          </p:cNvPr>
          <p:cNvGrpSpPr/>
          <p:nvPr/>
        </p:nvGrpSpPr>
        <p:grpSpPr>
          <a:xfrm flipH="1">
            <a:off x="19972" y="-6004"/>
            <a:ext cx="1734628" cy="3339754"/>
            <a:chOff x="5153454" y="3795554"/>
            <a:chExt cx="1388247" cy="2672851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5B0CF80-2041-8EEA-AAF3-FFA23A835C95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7F1C9B7-E5F7-B545-4683-A55BDE9AA018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F85325B-BCF2-E434-460F-E91CB0466083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58F7729-51CE-BFAF-AE58-2817DA260950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BFFF0D4-F021-2F15-89C2-86255B4C7179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D82175F8-1608-D2F8-A174-7921639979A3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550D1A49-5548-5DBF-7F6A-9A10C718BE23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484657B1-2593-1C7B-A741-3DE12AE90354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6BCA8C6D-E53D-A77B-0006-D571D62C91E4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71BF177A-D82E-33B3-5D0F-17ACFA1CD0C4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0DFAFA36-30EF-2991-089A-97E7DFFEB23E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2579F13-1966-02D1-ACDE-D4BC9D153552}"/>
              </a:ext>
            </a:extLst>
          </p:cNvPr>
          <p:cNvGrpSpPr/>
          <p:nvPr/>
        </p:nvGrpSpPr>
        <p:grpSpPr>
          <a:xfrm>
            <a:off x="2967577" y="471165"/>
            <a:ext cx="5482619" cy="2405280"/>
            <a:chOff x="7158662" y="6291706"/>
            <a:chExt cx="3363344" cy="1475533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C1C6FB8-A45A-3849-536E-B59D712FFEC5}"/>
                </a:ext>
              </a:extLst>
            </p:cNvPr>
            <p:cNvGrpSpPr/>
            <p:nvPr/>
          </p:nvGrpSpPr>
          <p:grpSpPr>
            <a:xfrm>
              <a:off x="7972533" y="6520322"/>
              <a:ext cx="2549473" cy="1076766"/>
              <a:chOff x="8864582" y="5608802"/>
              <a:chExt cx="4521322" cy="1909573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F34FDA-644C-3A6F-D3AA-312B0CD33B87}"/>
                  </a:ext>
                </a:extLst>
              </p:cNvPr>
              <p:cNvGrpSpPr/>
              <p:nvPr/>
            </p:nvGrpSpPr>
            <p:grpSpPr>
              <a:xfrm>
                <a:off x="11107578" y="5890012"/>
                <a:ext cx="2278326" cy="1628363"/>
                <a:chOff x="12218986" y="3622899"/>
                <a:chExt cx="2211558" cy="1580644"/>
              </a:xfrm>
            </p:grpSpPr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6ADB79F7-5815-19CC-2102-84E1F595E088}"/>
                    </a:ext>
                  </a:extLst>
                </p:cNvPr>
                <p:cNvGrpSpPr/>
                <p:nvPr/>
              </p:nvGrpSpPr>
              <p:grpSpPr>
                <a:xfrm>
                  <a:off x="12218986" y="3622899"/>
                  <a:ext cx="2211558" cy="1580644"/>
                  <a:chOff x="8837634" y="3874668"/>
                  <a:chExt cx="2136732" cy="1559054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30A48BD1-F6E9-E56E-54AC-7F3E793CFC5C}"/>
                      </a:ext>
                    </a:extLst>
                  </p:cNvPr>
                  <p:cNvSpPr/>
                  <p:nvPr/>
                </p:nvSpPr>
                <p:spPr bwMode="auto">
                  <a:xfrm rot="19477111">
                    <a:off x="10311521" y="4834033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pattFill prst="dashUpDiag">
                    <a:fgClr>
                      <a:srgbClr val="CC6600"/>
                    </a:fgClr>
                    <a:bgClr>
                      <a:srgbClr val="99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04FD7A67-85FD-FEF3-97B9-31769BF80B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14055" y="5054882"/>
                    <a:ext cx="156793" cy="284519"/>
                  </a:xfrm>
                  <a:custGeom>
                    <a:avLst/>
                    <a:gdLst>
                      <a:gd name="connsiteX0" fmla="*/ 22920 w 156793"/>
                      <a:gd name="connsiteY0" fmla="*/ 0 h 284519"/>
                      <a:gd name="connsiteX1" fmla="*/ 125387 w 156793"/>
                      <a:gd name="connsiteY1" fmla="*/ 0 h 284519"/>
                      <a:gd name="connsiteX2" fmla="*/ 125387 w 156793"/>
                      <a:gd name="connsiteY2" fmla="*/ 32270 h 284519"/>
                      <a:gd name="connsiteX3" fmla="*/ 124850 w 156793"/>
                      <a:gd name="connsiteY3" fmla="*/ 33567 h 284519"/>
                      <a:gd name="connsiteX4" fmla="*/ 156793 w 156793"/>
                      <a:gd name="connsiteY4" fmla="*/ 232271 h 284519"/>
                      <a:gd name="connsiteX5" fmla="*/ 153759 w 156793"/>
                      <a:gd name="connsiteY5" fmla="*/ 245039 h 284519"/>
                      <a:gd name="connsiteX6" fmla="*/ 153759 w 156793"/>
                      <a:gd name="connsiteY6" fmla="*/ 257874 h 284519"/>
                      <a:gd name="connsiteX7" fmla="*/ 127114 w 156793"/>
                      <a:gd name="connsiteY7" fmla="*/ 284519 h 284519"/>
                      <a:gd name="connsiteX8" fmla="*/ 26645 w 156793"/>
                      <a:gd name="connsiteY8" fmla="*/ 284519 h 284519"/>
                      <a:gd name="connsiteX9" fmla="*/ 0 w 156793"/>
                      <a:gd name="connsiteY9" fmla="*/ 257874 h 284519"/>
                      <a:gd name="connsiteX10" fmla="*/ 0 w 156793"/>
                      <a:gd name="connsiteY10" fmla="*/ 244038 h 284519"/>
                      <a:gd name="connsiteX11" fmla="*/ 40481 w 156793"/>
                      <a:gd name="connsiteY11" fmla="*/ 203557 h 284519"/>
                      <a:gd name="connsiteX12" fmla="*/ 48394 w 156793"/>
                      <a:gd name="connsiteY12" fmla="*/ 203557 h 284519"/>
                      <a:gd name="connsiteX13" fmla="*/ 22870 w 156793"/>
                      <a:gd name="connsiteY13" fmla="*/ 44786 h 284519"/>
                      <a:gd name="connsiteX14" fmla="*/ 23329 w 156793"/>
                      <a:gd name="connsiteY14" fmla="*/ 33256 h 284519"/>
                      <a:gd name="connsiteX15" fmla="*/ 22920 w 156793"/>
                      <a:gd name="connsiteY15" fmla="*/ 32270 h 284519"/>
                      <a:gd name="connsiteX16" fmla="*/ 22920 w 156793"/>
                      <a:gd name="connsiteY16" fmla="*/ 0 h 284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6793" h="284519">
                        <a:moveTo>
                          <a:pt x="22920" y="0"/>
                        </a:moveTo>
                        <a:lnTo>
                          <a:pt x="125387" y="0"/>
                        </a:lnTo>
                        <a:lnTo>
                          <a:pt x="125387" y="32270"/>
                        </a:lnTo>
                        <a:lnTo>
                          <a:pt x="124850" y="33567"/>
                        </a:lnTo>
                        <a:lnTo>
                          <a:pt x="156793" y="232271"/>
                        </a:lnTo>
                        <a:lnTo>
                          <a:pt x="153759" y="245039"/>
                        </a:lnTo>
                        <a:lnTo>
                          <a:pt x="153759" y="257874"/>
                        </a:lnTo>
                        <a:cubicBezTo>
                          <a:pt x="153759" y="272590"/>
                          <a:pt x="141830" y="284519"/>
                          <a:pt x="127114" y="284519"/>
                        </a:cubicBezTo>
                        <a:lnTo>
                          <a:pt x="26645" y="284519"/>
                        </a:lnTo>
                        <a:cubicBezTo>
                          <a:pt x="11929" y="284519"/>
                          <a:pt x="0" y="272590"/>
                          <a:pt x="0" y="257874"/>
                        </a:cubicBezTo>
                        <a:lnTo>
                          <a:pt x="0" y="244038"/>
                        </a:lnTo>
                        <a:cubicBezTo>
                          <a:pt x="0" y="221681"/>
                          <a:pt x="18124" y="203557"/>
                          <a:pt x="40481" y="203557"/>
                        </a:cubicBezTo>
                        <a:lnTo>
                          <a:pt x="48394" y="203557"/>
                        </a:lnTo>
                        <a:lnTo>
                          <a:pt x="22870" y="44786"/>
                        </a:lnTo>
                        <a:lnTo>
                          <a:pt x="23329" y="33256"/>
                        </a:lnTo>
                        <a:lnTo>
                          <a:pt x="22920" y="32270"/>
                        </a:lnTo>
                        <a:lnTo>
                          <a:pt x="22920" y="0"/>
                        </a:lnTo>
                        <a:close/>
                      </a:path>
                    </a:pathLst>
                  </a:custGeom>
                  <a:pattFill prst="dashUpDiag">
                    <a:fgClr>
                      <a:srgbClr val="CC6600"/>
                    </a:fgClr>
                    <a:bgClr>
                      <a:srgbClr val="99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69A7B8C2-FB97-2711-E58D-E18E71AA88E0}"/>
                      </a:ext>
                    </a:extLst>
                  </p:cNvPr>
                  <p:cNvGrpSpPr/>
                  <p:nvPr/>
                </p:nvGrpSpPr>
                <p:grpSpPr>
                  <a:xfrm>
                    <a:off x="8837634" y="3874668"/>
                    <a:ext cx="2136732" cy="1559054"/>
                    <a:chOff x="5941914" y="3874668"/>
                    <a:chExt cx="2136732" cy="1559054"/>
                  </a:xfrm>
                </p:grpSpPr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20C549AE-0319-E85C-3AA5-198D754E5792}"/>
                        </a:ext>
                      </a:extLst>
                    </p:cNvPr>
                    <p:cNvSpPr/>
                    <p:nvPr/>
                  </p:nvSpPr>
                  <p:spPr bwMode="auto">
                    <a:xfrm rot="14740246">
                      <a:off x="7612682" y="4344171"/>
                      <a:ext cx="364677" cy="567250"/>
                    </a:xfrm>
                    <a:custGeom>
                      <a:avLst/>
                      <a:gdLst>
                        <a:gd name="connsiteX0" fmla="*/ 460112 w 460112"/>
                        <a:gd name="connsiteY0" fmla="*/ 641476 h 715698"/>
                        <a:gd name="connsiteX1" fmla="*/ 389674 w 460112"/>
                        <a:gd name="connsiteY1" fmla="*/ 647432 h 715698"/>
                        <a:gd name="connsiteX2" fmla="*/ 387082 w 460112"/>
                        <a:gd name="connsiteY2" fmla="*/ 647162 h 715698"/>
                        <a:gd name="connsiteX3" fmla="*/ 407129 w 460112"/>
                        <a:gd name="connsiteY3" fmla="*/ 671599 h 715698"/>
                        <a:gd name="connsiteX4" fmla="*/ 407129 w 460112"/>
                        <a:gd name="connsiteY4" fmla="*/ 671600 h 715698"/>
                        <a:gd name="connsiteX5" fmla="*/ 336441 w 460112"/>
                        <a:gd name="connsiteY5" fmla="*/ 671966 h 715698"/>
                        <a:gd name="connsiteX6" fmla="*/ 316044 w 460112"/>
                        <a:gd name="connsiteY6" fmla="*/ 668191 h 715698"/>
                        <a:gd name="connsiteX7" fmla="*/ 349213 w 460112"/>
                        <a:gd name="connsiteY7" fmla="*/ 715697 h 715698"/>
                        <a:gd name="connsiteX8" fmla="*/ 349213 w 460112"/>
                        <a:gd name="connsiteY8" fmla="*/ 715698 h 715698"/>
                        <a:gd name="connsiteX9" fmla="*/ 0 w 460112"/>
                        <a:gd name="connsiteY9" fmla="*/ 389801 h 715698"/>
                        <a:gd name="connsiteX10" fmla="*/ 59640 w 460112"/>
                        <a:gd name="connsiteY10" fmla="*/ 207589 h 715698"/>
                        <a:gd name="connsiteX11" fmla="*/ 66246 w 460112"/>
                        <a:gd name="connsiteY11" fmla="*/ 200117 h 715698"/>
                        <a:gd name="connsiteX12" fmla="*/ 68766 w 460112"/>
                        <a:gd name="connsiteY12" fmla="*/ 194591 h 715698"/>
                        <a:gd name="connsiteX13" fmla="*/ 117436 w 460112"/>
                        <a:gd name="connsiteY13" fmla="*/ 130445 h 715698"/>
                        <a:gd name="connsiteX14" fmla="*/ 146817 w 460112"/>
                        <a:gd name="connsiteY14" fmla="*/ 106462 h 715698"/>
                        <a:gd name="connsiteX15" fmla="*/ 162304 w 460112"/>
                        <a:gd name="connsiteY15" fmla="*/ 89381 h 715698"/>
                        <a:gd name="connsiteX16" fmla="*/ 344597 w 460112"/>
                        <a:gd name="connsiteY16" fmla="*/ 0 h 715698"/>
                        <a:gd name="connsiteX17" fmla="*/ 333035 w 460112"/>
                        <a:gd name="connsiteY17" fmla="*/ 25122 h 715698"/>
                        <a:gd name="connsiteX18" fmla="*/ 342724 w 460112"/>
                        <a:gd name="connsiteY18" fmla="*/ 22996 h 715698"/>
                        <a:gd name="connsiteX19" fmla="*/ 318177 w 460112"/>
                        <a:gd name="connsiteY19" fmla="*/ 66824 h 715698"/>
                        <a:gd name="connsiteX20" fmla="*/ 349213 w 460112"/>
                        <a:gd name="connsiteY20" fmla="*/ 63904 h 715698"/>
                        <a:gd name="connsiteX21" fmla="*/ 296733 w 460112"/>
                        <a:gd name="connsiteY21" fmla="*/ 139069 h 715698"/>
                        <a:gd name="connsiteX22" fmla="*/ 284892 w 460112"/>
                        <a:gd name="connsiteY22" fmla="*/ 164520 h 715698"/>
                        <a:gd name="connsiteX23" fmla="*/ 283656 w 460112"/>
                        <a:gd name="connsiteY23" fmla="*/ 169217 h 715698"/>
                        <a:gd name="connsiteX24" fmla="*/ 460112 w 460112"/>
                        <a:gd name="connsiteY24" fmla="*/ 641475 h 7156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60112" h="715698">
                          <a:moveTo>
                            <a:pt x="460112" y="641476"/>
                          </a:moveTo>
                          <a:cubicBezTo>
                            <a:pt x="436386" y="645749"/>
                            <a:pt x="412817" y="647676"/>
                            <a:pt x="389674" y="647432"/>
                          </a:cubicBezTo>
                          <a:lnTo>
                            <a:pt x="387082" y="647162"/>
                          </a:lnTo>
                          <a:lnTo>
                            <a:pt x="407129" y="671599"/>
                          </a:lnTo>
                          <a:lnTo>
                            <a:pt x="407129" y="671600"/>
                          </a:lnTo>
                          <a:cubicBezTo>
                            <a:pt x="383139" y="673982"/>
                            <a:pt x="359491" y="674039"/>
                            <a:pt x="336441" y="671966"/>
                          </a:cubicBezTo>
                          <a:lnTo>
                            <a:pt x="316044" y="668191"/>
                          </a:lnTo>
                          <a:lnTo>
                            <a:pt x="349213" y="715697"/>
                          </a:lnTo>
                          <a:lnTo>
                            <a:pt x="349213" y="715698"/>
                          </a:lnTo>
                          <a:cubicBezTo>
                            <a:pt x="156348" y="715698"/>
                            <a:pt x="0" y="569789"/>
                            <a:pt x="0" y="389801"/>
                          </a:cubicBezTo>
                          <a:cubicBezTo>
                            <a:pt x="0" y="322305"/>
                            <a:pt x="21986" y="259602"/>
                            <a:pt x="59640" y="207589"/>
                          </a:cubicBezTo>
                          <a:lnTo>
                            <a:pt x="66246" y="200117"/>
                          </a:lnTo>
                          <a:lnTo>
                            <a:pt x="68766" y="194591"/>
                          </a:lnTo>
                          <a:cubicBezTo>
                            <a:pt x="82237" y="171474"/>
                            <a:pt x="98598" y="149936"/>
                            <a:pt x="117436" y="130445"/>
                          </a:cubicBezTo>
                          <a:lnTo>
                            <a:pt x="146817" y="106462"/>
                          </a:lnTo>
                          <a:lnTo>
                            <a:pt x="162304" y="89381"/>
                          </a:lnTo>
                          <a:cubicBezTo>
                            <a:pt x="210928" y="44919"/>
                            <a:pt x="273418" y="12818"/>
                            <a:pt x="344597" y="0"/>
                          </a:cubicBezTo>
                          <a:lnTo>
                            <a:pt x="333035" y="25122"/>
                          </a:lnTo>
                          <a:lnTo>
                            <a:pt x="342724" y="22996"/>
                          </a:lnTo>
                          <a:lnTo>
                            <a:pt x="318177" y="66824"/>
                          </a:lnTo>
                          <a:lnTo>
                            <a:pt x="349213" y="63904"/>
                          </a:lnTo>
                          <a:cubicBezTo>
                            <a:pt x="329220" y="87858"/>
                            <a:pt x="311727" y="113013"/>
                            <a:pt x="296733" y="139069"/>
                          </a:cubicBezTo>
                          <a:lnTo>
                            <a:pt x="284892" y="164520"/>
                          </a:lnTo>
                          <a:lnTo>
                            <a:pt x="283656" y="169217"/>
                          </a:lnTo>
                          <a:cubicBezTo>
                            <a:pt x="253933" y="342580"/>
                            <a:pt x="316585" y="521287"/>
                            <a:pt x="460112" y="641475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" name="フリーフォーム: 図形 106">
                      <a:extLst>
                        <a:ext uri="{FF2B5EF4-FFF2-40B4-BE49-F238E27FC236}">
                          <a16:creationId xmlns:a16="http://schemas.microsoft.com/office/drawing/2014/main" id="{B3178239-C5FD-B24F-F47F-BAD508A6B9EF}"/>
                        </a:ext>
                      </a:extLst>
                    </p:cNvPr>
                    <p:cNvSpPr/>
                    <p:nvPr/>
                  </p:nvSpPr>
                  <p:spPr bwMode="auto">
                    <a:xfrm rot="20729329">
                      <a:off x="6022939" y="4560090"/>
                      <a:ext cx="231653" cy="83716"/>
                    </a:xfrm>
                    <a:custGeom>
                      <a:avLst/>
                      <a:gdLst>
                        <a:gd name="connsiteX0" fmla="*/ 319689 w 319689"/>
                        <a:gd name="connsiteY0" fmla="*/ 110554 h 110554"/>
                        <a:gd name="connsiteX1" fmla="*/ 248252 w 319689"/>
                        <a:gd name="connsiteY1" fmla="*/ 110554 h 110554"/>
                        <a:gd name="connsiteX2" fmla="*/ 214312 w 319689"/>
                        <a:gd name="connsiteY2" fmla="*/ 110554 h 110554"/>
                        <a:gd name="connsiteX3" fmla="*/ 176815 w 319689"/>
                        <a:gd name="connsiteY3" fmla="*/ 110554 h 110554"/>
                        <a:gd name="connsiteX4" fmla="*/ 142875 w 319689"/>
                        <a:gd name="connsiteY4" fmla="*/ 110554 h 110554"/>
                        <a:gd name="connsiteX5" fmla="*/ 105377 w 319689"/>
                        <a:gd name="connsiteY5" fmla="*/ 110554 h 110554"/>
                        <a:gd name="connsiteX6" fmla="*/ 71438 w 319689"/>
                        <a:gd name="connsiteY6" fmla="*/ 110554 h 110554"/>
                        <a:gd name="connsiteX7" fmla="*/ 0 w 319689"/>
                        <a:gd name="connsiteY7" fmla="*/ 110554 h 110554"/>
                        <a:gd name="connsiteX8" fmla="*/ 52689 w 319689"/>
                        <a:gd name="connsiteY8" fmla="*/ 0 h 110554"/>
                        <a:gd name="connsiteX9" fmla="*/ 88408 w 319689"/>
                        <a:gd name="connsiteY9" fmla="*/ 74948 h 110554"/>
                        <a:gd name="connsiteX10" fmla="*/ 124127 w 319689"/>
                        <a:gd name="connsiteY10" fmla="*/ 0 h 110554"/>
                        <a:gd name="connsiteX11" fmla="*/ 159845 w 319689"/>
                        <a:gd name="connsiteY11" fmla="*/ 74947 h 110554"/>
                        <a:gd name="connsiteX12" fmla="*/ 195564 w 319689"/>
                        <a:gd name="connsiteY12" fmla="*/ 0 h 110554"/>
                        <a:gd name="connsiteX13" fmla="*/ 231282 w 319689"/>
                        <a:gd name="connsiteY13" fmla="*/ 74947 h 110554"/>
                        <a:gd name="connsiteX14" fmla="*/ 267001 w 319689"/>
                        <a:gd name="connsiteY14" fmla="*/ 0 h 110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19689" h="110554">
                          <a:moveTo>
                            <a:pt x="319689" y="110554"/>
                          </a:moveTo>
                          <a:lnTo>
                            <a:pt x="248252" y="110554"/>
                          </a:lnTo>
                          <a:lnTo>
                            <a:pt x="214312" y="110554"/>
                          </a:lnTo>
                          <a:lnTo>
                            <a:pt x="176815" y="110554"/>
                          </a:lnTo>
                          <a:lnTo>
                            <a:pt x="142875" y="110554"/>
                          </a:lnTo>
                          <a:lnTo>
                            <a:pt x="105377" y="110554"/>
                          </a:lnTo>
                          <a:lnTo>
                            <a:pt x="71438" y="110554"/>
                          </a:lnTo>
                          <a:lnTo>
                            <a:pt x="0" y="110554"/>
                          </a:lnTo>
                          <a:lnTo>
                            <a:pt x="52689" y="0"/>
                          </a:lnTo>
                          <a:lnTo>
                            <a:pt x="88408" y="74948"/>
                          </a:lnTo>
                          <a:lnTo>
                            <a:pt x="124127" y="0"/>
                          </a:lnTo>
                          <a:lnTo>
                            <a:pt x="159845" y="74947"/>
                          </a:lnTo>
                          <a:lnTo>
                            <a:pt x="195564" y="0"/>
                          </a:lnTo>
                          <a:lnTo>
                            <a:pt x="231282" y="74947"/>
                          </a:lnTo>
                          <a:lnTo>
                            <a:pt x="267001" y="0"/>
                          </a:lnTo>
                          <a:close/>
                        </a:path>
                      </a:pathLst>
                    </a:custGeom>
                    <a:pattFill prst="dashUpDiag">
                      <a:fgClr>
                        <a:srgbClr val="FFC000"/>
                      </a:fgClr>
                      <a:bgClr>
                        <a:srgbClr val="FF9933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8F6F2C7F-629A-2EE6-7DE8-14C089EB627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5982327" y="4470309"/>
                      <a:ext cx="231653" cy="83716"/>
                    </a:xfrm>
                    <a:custGeom>
                      <a:avLst/>
                      <a:gdLst>
                        <a:gd name="connsiteX0" fmla="*/ 319689 w 319689"/>
                        <a:gd name="connsiteY0" fmla="*/ 110554 h 110554"/>
                        <a:gd name="connsiteX1" fmla="*/ 248252 w 319689"/>
                        <a:gd name="connsiteY1" fmla="*/ 110554 h 110554"/>
                        <a:gd name="connsiteX2" fmla="*/ 214312 w 319689"/>
                        <a:gd name="connsiteY2" fmla="*/ 110554 h 110554"/>
                        <a:gd name="connsiteX3" fmla="*/ 176815 w 319689"/>
                        <a:gd name="connsiteY3" fmla="*/ 110554 h 110554"/>
                        <a:gd name="connsiteX4" fmla="*/ 142875 w 319689"/>
                        <a:gd name="connsiteY4" fmla="*/ 110554 h 110554"/>
                        <a:gd name="connsiteX5" fmla="*/ 105377 w 319689"/>
                        <a:gd name="connsiteY5" fmla="*/ 110554 h 110554"/>
                        <a:gd name="connsiteX6" fmla="*/ 71438 w 319689"/>
                        <a:gd name="connsiteY6" fmla="*/ 110554 h 110554"/>
                        <a:gd name="connsiteX7" fmla="*/ 0 w 319689"/>
                        <a:gd name="connsiteY7" fmla="*/ 110554 h 110554"/>
                        <a:gd name="connsiteX8" fmla="*/ 52689 w 319689"/>
                        <a:gd name="connsiteY8" fmla="*/ 0 h 110554"/>
                        <a:gd name="connsiteX9" fmla="*/ 88408 w 319689"/>
                        <a:gd name="connsiteY9" fmla="*/ 74948 h 110554"/>
                        <a:gd name="connsiteX10" fmla="*/ 124127 w 319689"/>
                        <a:gd name="connsiteY10" fmla="*/ 0 h 110554"/>
                        <a:gd name="connsiteX11" fmla="*/ 159845 w 319689"/>
                        <a:gd name="connsiteY11" fmla="*/ 74947 h 110554"/>
                        <a:gd name="connsiteX12" fmla="*/ 195564 w 319689"/>
                        <a:gd name="connsiteY12" fmla="*/ 0 h 110554"/>
                        <a:gd name="connsiteX13" fmla="*/ 231282 w 319689"/>
                        <a:gd name="connsiteY13" fmla="*/ 74947 h 110554"/>
                        <a:gd name="connsiteX14" fmla="*/ 267001 w 319689"/>
                        <a:gd name="connsiteY14" fmla="*/ 0 h 110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19689" h="110554">
                          <a:moveTo>
                            <a:pt x="319689" y="110554"/>
                          </a:moveTo>
                          <a:lnTo>
                            <a:pt x="248252" y="110554"/>
                          </a:lnTo>
                          <a:lnTo>
                            <a:pt x="214312" y="110554"/>
                          </a:lnTo>
                          <a:lnTo>
                            <a:pt x="176815" y="110554"/>
                          </a:lnTo>
                          <a:lnTo>
                            <a:pt x="142875" y="110554"/>
                          </a:lnTo>
                          <a:lnTo>
                            <a:pt x="105377" y="110554"/>
                          </a:lnTo>
                          <a:lnTo>
                            <a:pt x="71438" y="110554"/>
                          </a:lnTo>
                          <a:lnTo>
                            <a:pt x="0" y="110554"/>
                          </a:lnTo>
                          <a:lnTo>
                            <a:pt x="52689" y="0"/>
                          </a:lnTo>
                          <a:lnTo>
                            <a:pt x="88408" y="74948"/>
                          </a:lnTo>
                          <a:lnTo>
                            <a:pt x="124127" y="0"/>
                          </a:lnTo>
                          <a:lnTo>
                            <a:pt x="159845" y="74947"/>
                          </a:lnTo>
                          <a:lnTo>
                            <a:pt x="195564" y="0"/>
                          </a:lnTo>
                          <a:lnTo>
                            <a:pt x="231282" y="74947"/>
                          </a:lnTo>
                          <a:lnTo>
                            <a:pt x="267001" y="0"/>
                          </a:lnTo>
                          <a:close/>
                        </a:path>
                      </a:pathLst>
                    </a:custGeom>
                    <a:pattFill prst="dashUpDiag">
                      <a:fgClr>
                        <a:srgbClr val="FFC000"/>
                      </a:fgClr>
                      <a:bgClr>
                        <a:srgbClr val="FF9933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9" name="楕円 108">
                      <a:extLst>
                        <a:ext uri="{FF2B5EF4-FFF2-40B4-BE49-F238E27FC236}">
                          <a16:creationId xmlns:a16="http://schemas.microsoft.com/office/drawing/2014/main" id="{83DB9BA0-60D7-086C-78DB-72A788136E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1914" y="4305402"/>
                      <a:ext cx="90010" cy="90010"/>
                    </a:xfrm>
                    <a:prstGeom prst="ellipse">
                      <a:avLst/>
                    </a:prstGeom>
                    <a:pattFill prst="dashUpDiag">
                      <a:fgClr>
                        <a:srgbClr val="FFC000"/>
                      </a:fgClr>
                      <a:bgClr>
                        <a:srgbClr val="FF9933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" name="楕円 210">
                      <a:extLst>
                        <a:ext uri="{FF2B5EF4-FFF2-40B4-BE49-F238E27FC236}">
                          <a16:creationId xmlns:a16="http://schemas.microsoft.com/office/drawing/2014/main" id="{396D274D-28B5-79AF-A4DC-E6BFEE23DB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5542" y="3874668"/>
                      <a:ext cx="199034" cy="270492"/>
                    </a:xfrm>
                    <a:custGeom>
                      <a:avLst/>
                      <a:gdLst>
                        <a:gd name="connsiteX0" fmla="*/ 0 w 823381"/>
                        <a:gd name="connsiteY0" fmla="*/ 411691 h 823381"/>
                        <a:gd name="connsiteX1" fmla="*/ 411691 w 823381"/>
                        <a:gd name="connsiteY1" fmla="*/ 0 h 823381"/>
                        <a:gd name="connsiteX2" fmla="*/ 823382 w 823381"/>
                        <a:gd name="connsiteY2" fmla="*/ 411691 h 823381"/>
                        <a:gd name="connsiteX3" fmla="*/ 411691 w 823381"/>
                        <a:gd name="connsiteY3" fmla="*/ 823382 h 823381"/>
                        <a:gd name="connsiteX4" fmla="*/ 0 w 823381"/>
                        <a:gd name="connsiteY4" fmla="*/ 411691 h 823381"/>
                        <a:gd name="connsiteX0" fmla="*/ 11095 w 834477"/>
                        <a:gd name="connsiteY0" fmla="*/ 1097491 h 1509182"/>
                        <a:gd name="connsiteX1" fmla="*/ 232286 w 834477"/>
                        <a:gd name="connsiteY1" fmla="*/ 0 h 1509182"/>
                        <a:gd name="connsiteX2" fmla="*/ 834477 w 834477"/>
                        <a:gd name="connsiteY2" fmla="*/ 1097491 h 1509182"/>
                        <a:gd name="connsiteX3" fmla="*/ 422786 w 834477"/>
                        <a:gd name="connsiteY3" fmla="*/ 1509182 h 1509182"/>
                        <a:gd name="connsiteX4" fmla="*/ 11095 w 834477"/>
                        <a:gd name="connsiteY4" fmla="*/ 1097491 h 1509182"/>
                        <a:gd name="connsiteX0" fmla="*/ 11518 w 834900"/>
                        <a:gd name="connsiteY0" fmla="*/ 1097491 h 1375832"/>
                        <a:gd name="connsiteX1" fmla="*/ 232709 w 834900"/>
                        <a:gd name="connsiteY1" fmla="*/ 0 h 1375832"/>
                        <a:gd name="connsiteX2" fmla="*/ 834900 w 834900"/>
                        <a:gd name="connsiteY2" fmla="*/ 1097491 h 1375832"/>
                        <a:gd name="connsiteX3" fmla="*/ 429559 w 834900"/>
                        <a:gd name="connsiteY3" fmla="*/ 1375832 h 1375832"/>
                        <a:gd name="connsiteX4" fmla="*/ 11518 w 834900"/>
                        <a:gd name="connsiteY4" fmla="*/ 1097491 h 1375832"/>
                        <a:gd name="connsiteX0" fmla="*/ 6336 w 944018"/>
                        <a:gd name="connsiteY0" fmla="*/ 1097491 h 1375832"/>
                        <a:gd name="connsiteX1" fmla="*/ 227527 w 944018"/>
                        <a:gd name="connsiteY1" fmla="*/ 0 h 1375832"/>
                        <a:gd name="connsiteX2" fmla="*/ 944018 w 944018"/>
                        <a:gd name="connsiteY2" fmla="*/ 1097491 h 1375832"/>
                        <a:gd name="connsiteX3" fmla="*/ 424377 w 944018"/>
                        <a:gd name="connsiteY3" fmla="*/ 1375832 h 1375832"/>
                        <a:gd name="connsiteX4" fmla="*/ 6336 w 944018"/>
                        <a:gd name="connsiteY4" fmla="*/ 1097491 h 1375832"/>
                        <a:gd name="connsiteX0" fmla="*/ 16720 w 954402"/>
                        <a:gd name="connsiteY0" fmla="*/ 1104079 h 1382420"/>
                        <a:gd name="connsiteX1" fmla="*/ 237911 w 954402"/>
                        <a:gd name="connsiteY1" fmla="*/ 6588 h 1382420"/>
                        <a:gd name="connsiteX2" fmla="*/ 954402 w 954402"/>
                        <a:gd name="connsiteY2" fmla="*/ 1104079 h 1382420"/>
                        <a:gd name="connsiteX3" fmla="*/ 434761 w 954402"/>
                        <a:gd name="connsiteY3" fmla="*/ 1382420 h 1382420"/>
                        <a:gd name="connsiteX4" fmla="*/ 16720 w 954402"/>
                        <a:gd name="connsiteY4" fmla="*/ 1104079 h 1382420"/>
                        <a:gd name="connsiteX0" fmla="*/ 7895 w 945577"/>
                        <a:gd name="connsiteY0" fmla="*/ 1104079 h 1382420"/>
                        <a:gd name="connsiteX1" fmla="*/ 229086 w 945577"/>
                        <a:gd name="connsiteY1" fmla="*/ 6588 h 1382420"/>
                        <a:gd name="connsiteX2" fmla="*/ 945577 w 945577"/>
                        <a:gd name="connsiteY2" fmla="*/ 1104079 h 1382420"/>
                        <a:gd name="connsiteX3" fmla="*/ 425936 w 945577"/>
                        <a:gd name="connsiteY3" fmla="*/ 1382420 h 1382420"/>
                        <a:gd name="connsiteX4" fmla="*/ 7895 w 945577"/>
                        <a:gd name="connsiteY4" fmla="*/ 1104079 h 1382420"/>
                        <a:gd name="connsiteX0" fmla="*/ 7895 w 945577"/>
                        <a:gd name="connsiteY0" fmla="*/ 1097490 h 1375831"/>
                        <a:gd name="connsiteX1" fmla="*/ 229086 w 945577"/>
                        <a:gd name="connsiteY1" fmla="*/ -1 h 1375831"/>
                        <a:gd name="connsiteX2" fmla="*/ 945577 w 945577"/>
                        <a:gd name="connsiteY2" fmla="*/ 1097490 h 1375831"/>
                        <a:gd name="connsiteX3" fmla="*/ 425936 w 945577"/>
                        <a:gd name="connsiteY3" fmla="*/ 1375831 h 1375831"/>
                        <a:gd name="connsiteX4" fmla="*/ 7895 w 945577"/>
                        <a:gd name="connsiteY4" fmla="*/ 1097490 h 1375831"/>
                        <a:gd name="connsiteX0" fmla="*/ 4659 w 942341"/>
                        <a:gd name="connsiteY0" fmla="*/ 1097490 h 1375831"/>
                        <a:gd name="connsiteX1" fmla="*/ 225850 w 942341"/>
                        <a:gd name="connsiteY1" fmla="*/ -1 h 1375831"/>
                        <a:gd name="connsiteX2" fmla="*/ 942341 w 942341"/>
                        <a:gd name="connsiteY2" fmla="*/ 1097490 h 1375831"/>
                        <a:gd name="connsiteX3" fmla="*/ 422700 w 942341"/>
                        <a:gd name="connsiteY3" fmla="*/ 1375831 h 1375831"/>
                        <a:gd name="connsiteX4" fmla="*/ 4659 w 942341"/>
                        <a:gd name="connsiteY4" fmla="*/ 1097490 h 1375831"/>
                        <a:gd name="connsiteX0" fmla="*/ 4659 w 965920"/>
                        <a:gd name="connsiteY0" fmla="*/ 1097490 h 1386246"/>
                        <a:gd name="connsiteX1" fmla="*/ 225850 w 965920"/>
                        <a:gd name="connsiteY1" fmla="*/ -1 h 1386246"/>
                        <a:gd name="connsiteX2" fmla="*/ 942341 w 965920"/>
                        <a:gd name="connsiteY2" fmla="*/ 1097490 h 1386246"/>
                        <a:gd name="connsiteX3" fmla="*/ 759504 w 965920"/>
                        <a:gd name="connsiteY3" fmla="*/ 1305145 h 1386246"/>
                        <a:gd name="connsiteX4" fmla="*/ 422700 w 965920"/>
                        <a:gd name="connsiteY4" fmla="*/ 1375831 h 1386246"/>
                        <a:gd name="connsiteX5" fmla="*/ 4659 w 965920"/>
                        <a:gd name="connsiteY5" fmla="*/ 1097490 h 1386246"/>
                        <a:gd name="connsiteX0" fmla="*/ 4659 w 965920"/>
                        <a:gd name="connsiteY0" fmla="*/ 1097490 h 1375836"/>
                        <a:gd name="connsiteX1" fmla="*/ 225850 w 965920"/>
                        <a:gd name="connsiteY1" fmla="*/ -1 h 1375836"/>
                        <a:gd name="connsiteX2" fmla="*/ 942341 w 965920"/>
                        <a:gd name="connsiteY2" fmla="*/ 1097490 h 1375836"/>
                        <a:gd name="connsiteX3" fmla="*/ 759504 w 965920"/>
                        <a:gd name="connsiteY3" fmla="*/ 1305145 h 1375836"/>
                        <a:gd name="connsiteX4" fmla="*/ 422700 w 965920"/>
                        <a:gd name="connsiteY4" fmla="*/ 1375831 h 1375836"/>
                        <a:gd name="connsiteX5" fmla="*/ 179528 w 965920"/>
                        <a:gd name="connsiteY5" fmla="*/ 1303017 h 1375836"/>
                        <a:gd name="connsiteX6" fmla="*/ 4659 w 965920"/>
                        <a:gd name="connsiteY6" fmla="*/ 1097490 h 1375836"/>
                        <a:gd name="connsiteX0" fmla="*/ 4659 w 965920"/>
                        <a:gd name="connsiteY0" fmla="*/ 1097490 h 2179292"/>
                        <a:gd name="connsiteX1" fmla="*/ 225850 w 965920"/>
                        <a:gd name="connsiteY1" fmla="*/ -1 h 2179292"/>
                        <a:gd name="connsiteX2" fmla="*/ 942341 w 965920"/>
                        <a:gd name="connsiteY2" fmla="*/ 1097490 h 2179292"/>
                        <a:gd name="connsiteX3" fmla="*/ 759504 w 965920"/>
                        <a:gd name="connsiteY3" fmla="*/ 1305145 h 2179292"/>
                        <a:gd name="connsiteX4" fmla="*/ 521258 w 965920"/>
                        <a:gd name="connsiteY4" fmla="*/ 2179291 h 2179292"/>
                        <a:gd name="connsiteX5" fmla="*/ 179528 w 965920"/>
                        <a:gd name="connsiteY5" fmla="*/ 1303017 h 2179292"/>
                        <a:gd name="connsiteX6" fmla="*/ 4659 w 965920"/>
                        <a:gd name="connsiteY6" fmla="*/ 1097490 h 2179292"/>
                        <a:gd name="connsiteX0" fmla="*/ 521258 w 965920"/>
                        <a:gd name="connsiteY0" fmla="*/ 2179291 h 2610799"/>
                        <a:gd name="connsiteX1" fmla="*/ 179528 w 965920"/>
                        <a:gd name="connsiteY1" fmla="*/ 1303017 h 2610799"/>
                        <a:gd name="connsiteX2" fmla="*/ 4659 w 965920"/>
                        <a:gd name="connsiteY2" fmla="*/ 1097490 h 2610799"/>
                        <a:gd name="connsiteX3" fmla="*/ 225850 w 965920"/>
                        <a:gd name="connsiteY3" fmla="*/ -1 h 2610799"/>
                        <a:gd name="connsiteX4" fmla="*/ 942341 w 965920"/>
                        <a:gd name="connsiteY4" fmla="*/ 1097490 h 2610799"/>
                        <a:gd name="connsiteX5" fmla="*/ 759504 w 965920"/>
                        <a:gd name="connsiteY5" fmla="*/ 1305145 h 2610799"/>
                        <a:gd name="connsiteX6" fmla="*/ 841384 w 965920"/>
                        <a:gd name="connsiteY6" fmla="*/ 2610798 h 2610799"/>
                        <a:gd name="connsiteX0" fmla="*/ 521258 w 965920"/>
                        <a:gd name="connsiteY0" fmla="*/ 2179291 h 2179292"/>
                        <a:gd name="connsiteX1" fmla="*/ 179528 w 965920"/>
                        <a:gd name="connsiteY1" fmla="*/ 1303017 h 2179292"/>
                        <a:gd name="connsiteX2" fmla="*/ 4659 w 965920"/>
                        <a:gd name="connsiteY2" fmla="*/ 1097490 h 2179292"/>
                        <a:gd name="connsiteX3" fmla="*/ 225850 w 965920"/>
                        <a:gd name="connsiteY3" fmla="*/ -1 h 2179292"/>
                        <a:gd name="connsiteX4" fmla="*/ 942341 w 965920"/>
                        <a:gd name="connsiteY4" fmla="*/ 1097490 h 2179292"/>
                        <a:gd name="connsiteX5" fmla="*/ 759504 w 965920"/>
                        <a:gd name="connsiteY5" fmla="*/ 1305145 h 2179292"/>
                        <a:gd name="connsiteX0" fmla="*/ 179528 w 965920"/>
                        <a:gd name="connsiteY0" fmla="*/ 1303017 h 1305145"/>
                        <a:gd name="connsiteX1" fmla="*/ 4659 w 965920"/>
                        <a:gd name="connsiteY1" fmla="*/ 1097490 h 1305145"/>
                        <a:gd name="connsiteX2" fmla="*/ 225850 w 965920"/>
                        <a:gd name="connsiteY2" fmla="*/ -1 h 1305145"/>
                        <a:gd name="connsiteX3" fmla="*/ 942341 w 965920"/>
                        <a:gd name="connsiteY3" fmla="*/ 1097490 h 1305145"/>
                        <a:gd name="connsiteX4" fmla="*/ 759504 w 965920"/>
                        <a:gd name="connsiteY4" fmla="*/ 1305145 h 1305145"/>
                        <a:gd name="connsiteX0" fmla="*/ 176328 w 962720"/>
                        <a:gd name="connsiteY0" fmla="*/ 1854508 h 1856636"/>
                        <a:gd name="connsiteX1" fmla="*/ 1459 w 962720"/>
                        <a:gd name="connsiteY1" fmla="*/ 1648981 h 1856636"/>
                        <a:gd name="connsiteX2" fmla="*/ 605781 w 962720"/>
                        <a:gd name="connsiteY2" fmla="*/ -3 h 1856636"/>
                        <a:gd name="connsiteX3" fmla="*/ 939141 w 962720"/>
                        <a:gd name="connsiteY3" fmla="*/ 1648981 h 1856636"/>
                        <a:gd name="connsiteX4" fmla="*/ 756304 w 962720"/>
                        <a:gd name="connsiteY4" fmla="*/ 1856636 h 1856636"/>
                        <a:gd name="connsiteX0" fmla="*/ 179856 w 966248"/>
                        <a:gd name="connsiteY0" fmla="*/ 1854508 h 1856636"/>
                        <a:gd name="connsiteX1" fmla="*/ 4987 w 966248"/>
                        <a:gd name="connsiteY1" fmla="*/ 1648981 h 1856636"/>
                        <a:gd name="connsiteX2" fmla="*/ 609309 w 966248"/>
                        <a:gd name="connsiteY2" fmla="*/ -3 h 1856636"/>
                        <a:gd name="connsiteX3" fmla="*/ 942669 w 966248"/>
                        <a:gd name="connsiteY3" fmla="*/ 1648981 h 1856636"/>
                        <a:gd name="connsiteX4" fmla="*/ 759832 w 966248"/>
                        <a:gd name="connsiteY4" fmla="*/ 1856636 h 1856636"/>
                        <a:gd name="connsiteX0" fmla="*/ 179856 w 984372"/>
                        <a:gd name="connsiteY0" fmla="*/ 1854508 h 1856636"/>
                        <a:gd name="connsiteX1" fmla="*/ 4987 w 984372"/>
                        <a:gd name="connsiteY1" fmla="*/ 1648981 h 1856636"/>
                        <a:gd name="connsiteX2" fmla="*/ 609309 w 984372"/>
                        <a:gd name="connsiteY2" fmla="*/ -3 h 1856636"/>
                        <a:gd name="connsiteX3" fmla="*/ 942669 w 984372"/>
                        <a:gd name="connsiteY3" fmla="*/ 1648981 h 1856636"/>
                        <a:gd name="connsiteX4" fmla="*/ 759832 w 984372"/>
                        <a:gd name="connsiteY4" fmla="*/ 1856636 h 1856636"/>
                        <a:gd name="connsiteX0" fmla="*/ 214710 w 1019226"/>
                        <a:gd name="connsiteY0" fmla="*/ 1854508 h 1856636"/>
                        <a:gd name="connsiteX1" fmla="*/ 39841 w 1019226"/>
                        <a:gd name="connsiteY1" fmla="*/ 1648981 h 1856636"/>
                        <a:gd name="connsiteX2" fmla="*/ 644163 w 1019226"/>
                        <a:gd name="connsiteY2" fmla="*/ -3 h 1856636"/>
                        <a:gd name="connsiteX3" fmla="*/ 977523 w 1019226"/>
                        <a:gd name="connsiteY3" fmla="*/ 1648981 h 1856636"/>
                        <a:gd name="connsiteX4" fmla="*/ 794686 w 1019226"/>
                        <a:gd name="connsiteY4" fmla="*/ 1856636 h 1856636"/>
                        <a:gd name="connsiteX0" fmla="*/ 214710 w 1019224"/>
                        <a:gd name="connsiteY0" fmla="*/ 1854511 h 1921141"/>
                        <a:gd name="connsiteX1" fmla="*/ 39841 w 1019224"/>
                        <a:gd name="connsiteY1" fmla="*/ 1648984 h 1921141"/>
                        <a:gd name="connsiteX2" fmla="*/ 644163 w 1019224"/>
                        <a:gd name="connsiteY2" fmla="*/ 0 h 1921141"/>
                        <a:gd name="connsiteX3" fmla="*/ 977523 w 1019224"/>
                        <a:gd name="connsiteY3" fmla="*/ 1648984 h 1921141"/>
                        <a:gd name="connsiteX4" fmla="*/ 660578 w 1019224"/>
                        <a:gd name="connsiteY4" fmla="*/ 1921139 h 1921141"/>
                        <a:gd name="connsiteX0" fmla="*/ 214710 w 1019224"/>
                        <a:gd name="connsiteY0" fmla="*/ 1854511 h 1921138"/>
                        <a:gd name="connsiteX1" fmla="*/ 39841 w 1019224"/>
                        <a:gd name="connsiteY1" fmla="*/ 1648984 h 1921138"/>
                        <a:gd name="connsiteX2" fmla="*/ 644163 w 1019224"/>
                        <a:gd name="connsiteY2" fmla="*/ 0 h 1921138"/>
                        <a:gd name="connsiteX3" fmla="*/ 977523 w 1019224"/>
                        <a:gd name="connsiteY3" fmla="*/ 1648984 h 1921138"/>
                        <a:gd name="connsiteX4" fmla="*/ 660578 w 1019224"/>
                        <a:gd name="connsiteY4" fmla="*/ 1921139 h 1921138"/>
                        <a:gd name="connsiteX0" fmla="*/ 214710 w 1046339"/>
                        <a:gd name="connsiteY0" fmla="*/ 1854511 h 1921138"/>
                        <a:gd name="connsiteX1" fmla="*/ 39841 w 1046339"/>
                        <a:gd name="connsiteY1" fmla="*/ 1648984 h 1921138"/>
                        <a:gd name="connsiteX2" fmla="*/ 644163 w 1046339"/>
                        <a:gd name="connsiteY2" fmla="*/ 0 h 1921138"/>
                        <a:gd name="connsiteX3" fmla="*/ 977523 w 1046339"/>
                        <a:gd name="connsiteY3" fmla="*/ 1648984 h 1921138"/>
                        <a:gd name="connsiteX4" fmla="*/ 660578 w 1046339"/>
                        <a:gd name="connsiteY4" fmla="*/ 1921139 h 1921138"/>
                        <a:gd name="connsiteX0" fmla="*/ 215984 w 1047613"/>
                        <a:gd name="connsiteY0" fmla="*/ 1854511 h 1921138"/>
                        <a:gd name="connsiteX1" fmla="*/ 41115 w 1047613"/>
                        <a:gd name="connsiteY1" fmla="*/ 1648984 h 1921138"/>
                        <a:gd name="connsiteX2" fmla="*/ 645437 w 1047613"/>
                        <a:gd name="connsiteY2" fmla="*/ 0 h 1921138"/>
                        <a:gd name="connsiteX3" fmla="*/ 978797 w 1047613"/>
                        <a:gd name="connsiteY3" fmla="*/ 1648984 h 1921138"/>
                        <a:gd name="connsiteX4" fmla="*/ 661852 w 1047613"/>
                        <a:gd name="connsiteY4" fmla="*/ 1921139 h 1921138"/>
                        <a:gd name="connsiteX0" fmla="*/ 207638 w 1021054"/>
                        <a:gd name="connsiteY0" fmla="*/ 1946938 h 1946938"/>
                        <a:gd name="connsiteX1" fmla="*/ 14556 w 1021054"/>
                        <a:gd name="connsiteY1" fmla="*/ 1648984 h 1946938"/>
                        <a:gd name="connsiteX2" fmla="*/ 618878 w 1021054"/>
                        <a:gd name="connsiteY2" fmla="*/ 0 h 1946938"/>
                        <a:gd name="connsiteX3" fmla="*/ 952238 w 1021054"/>
                        <a:gd name="connsiteY3" fmla="*/ 1648984 h 1946938"/>
                        <a:gd name="connsiteX4" fmla="*/ 635293 w 1021054"/>
                        <a:gd name="connsiteY4" fmla="*/ 1921139 h 1946938"/>
                        <a:gd name="connsiteX0" fmla="*/ 265553 w 1078969"/>
                        <a:gd name="connsiteY0" fmla="*/ 1946938 h 1946938"/>
                        <a:gd name="connsiteX1" fmla="*/ 11671 w 1078969"/>
                        <a:gd name="connsiteY1" fmla="*/ 1464609 h 1946938"/>
                        <a:gd name="connsiteX2" fmla="*/ 676793 w 1078969"/>
                        <a:gd name="connsiteY2" fmla="*/ 0 h 1946938"/>
                        <a:gd name="connsiteX3" fmla="*/ 1010153 w 1078969"/>
                        <a:gd name="connsiteY3" fmla="*/ 1648984 h 1946938"/>
                        <a:gd name="connsiteX4" fmla="*/ 693208 w 1078969"/>
                        <a:gd name="connsiteY4" fmla="*/ 1921139 h 1946938"/>
                        <a:gd name="connsiteX0" fmla="*/ 270397 w 1083813"/>
                        <a:gd name="connsiteY0" fmla="*/ 1946938 h 1946938"/>
                        <a:gd name="connsiteX1" fmla="*/ 16515 w 1083813"/>
                        <a:gd name="connsiteY1" fmla="*/ 1464609 h 1946938"/>
                        <a:gd name="connsiteX2" fmla="*/ 681637 w 1083813"/>
                        <a:gd name="connsiteY2" fmla="*/ 0 h 1946938"/>
                        <a:gd name="connsiteX3" fmla="*/ 1014997 w 1083813"/>
                        <a:gd name="connsiteY3" fmla="*/ 1648984 h 1946938"/>
                        <a:gd name="connsiteX4" fmla="*/ 698052 w 1083813"/>
                        <a:gd name="connsiteY4" fmla="*/ 1921139 h 1946938"/>
                        <a:gd name="connsiteX0" fmla="*/ 264825 w 1078241"/>
                        <a:gd name="connsiteY0" fmla="*/ 1946938 h 1946938"/>
                        <a:gd name="connsiteX1" fmla="*/ 10943 w 1078241"/>
                        <a:gd name="connsiteY1" fmla="*/ 1464609 h 1946938"/>
                        <a:gd name="connsiteX2" fmla="*/ 676065 w 1078241"/>
                        <a:gd name="connsiteY2" fmla="*/ 0 h 1946938"/>
                        <a:gd name="connsiteX3" fmla="*/ 1009425 w 1078241"/>
                        <a:gd name="connsiteY3" fmla="*/ 1648984 h 1946938"/>
                        <a:gd name="connsiteX4" fmla="*/ 692480 w 1078241"/>
                        <a:gd name="connsiteY4" fmla="*/ 1921139 h 1946938"/>
                        <a:gd name="connsiteX0" fmla="*/ 264825 w 1084560"/>
                        <a:gd name="connsiteY0" fmla="*/ 1946938 h 1946938"/>
                        <a:gd name="connsiteX1" fmla="*/ 10943 w 1084560"/>
                        <a:gd name="connsiteY1" fmla="*/ 1464609 h 1946938"/>
                        <a:gd name="connsiteX2" fmla="*/ 676065 w 1084560"/>
                        <a:gd name="connsiteY2" fmla="*/ 0 h 1946938"/>
                        <a:gd name="connsiteX3" fmla="*/ 1009425 w 1084560"/>
                        <a:gd name="connsiteY3" fmla="*/ 1648984 h 1946938"/>
                        <a:gd name="connsiteX4" fmla="*/ 692480 w 1084560"/>
                        <a:gd name="connsiteY4" fmla="*/ 1921139 h 1946938"/>
                        <a:gd name="connsiteX0" fmla="*/ 264825 w 1056002"/>
                        <a:gd name="connsiteY0" fmla="*/ 1946938 h 1976978"/>
                        <a:gd name="connsiteX1" fmla="*/ 10943 w 1056002"/>
                        <a:gd name="connsiteY1" fmla="*/ 1464609 h 1976978"/>
                        <a:gd name="connsiteX2" fmla="*/ 676065 w 1056002"/>
                        <a:gd name="connsiteY2" fmla="*/ 0 h 1976978"/>
                        <a:gd name="connsiteX3" fmla="*/ 1009425 w 1056002"/>
                        <a:gd name="connsiteY3" fmla="*/ 1648984 h 1976978"/>
                        <a:gd name="connsiteX4" fmla="*/ 605608 w 1056002"/>
                        <a:gd name="connsiteY4" fmla="*/ 1976977 h 1976978"/>
                        <a:gd name="connsiteX0" fmla="*/ 264825 w 1082641"/>
                        <a:gd name="connsiteY0" fmla="*/ 1946938 h 1976978"/>
                        <a:gd name="connsiteX1" fmla="*/ 10943 w 1082641"/>
                        <a:gd name="connsiteY1" fmla="*/ 1464609 h 1976978"/>
                        <a:gd name="connsiteX2" fmla="*/ 676065 w 1082641"/>
                        <a:gd name="connsiteY2" fmla="*/ 0 h 1976978"/>
                        <a:gd name="connsiteX3" fmla="*/ 1009425 w 1082641"/>
                        <a:gd name="connsiteY3" fmla="*/ 1648984 h 1976978"/>
                        <a:gd name="connsiteX4" fmla="*/ 605608 w 1082641"/>
                        <a:gd name="connsiteY4" fmla="*/ 1976977 h 1976978"/>
                        <a:gd name="connsiteX0" fmla="*/ 264825 w 1079215"/>
                        <a:gd name="connsiteY0" fmla="*/ 1946938 h 1976978"/>
                        <a:gd name="connsiteX1" fmla="*/ 10943 w 1079215"/>
                        <a:gd name="connsiteY1" fmla="*/ 1464609 h 1976978"/>
                        <a:gd name="connsiteX2" fmla="*/ 676065 w 1079215"/>
                        <a:gd name="connsiteY2" fmla="*/ 0 h 1976978"/>
                        <a:gd name="connsiteX3" fmla="*/ 1009425 w 1079215"/>
                        <a:gd name="connsiteY3" fmla="*/ 1648984 h 1976978"/>
                        <a:gd name="connsiteX4" fmla="*/ 605608 w 1079215"/>
                        <a:gd name="connsiteY4" fmla="*/ 1976977 h 19769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79215" h="1976978">
                          <a:moveTo>
                            <a:pt x="264825" y="1946938"/>
                          </a:moveTo>
                          <a:cubicBezTo>
                            <a:pt x="195152" y="1900548"/>
                            <a:pt x="9904" y="1665983"/>
                            <a:pt x="10943" y="1464609"/>
                          </a:cubicBezTo>
                          <a:cubicBezTo>
                            <a:pt x="11982" y="1263235"/>
                            <a:pt x="-142395" y="821339"/>
                            <a:pt x="676065" y="0"/>
                          </a:cubicBezTo>
                          <a:cubicBezTo>
                            <a:pt x="1224949" y="837095"/>
                            <a:pt x="1076252" y="1505913"/>
                            <a:pt x="1009425" y="1648984"/>
                          </a:cubicBezTo>
                          <a:cubicBezTo>
                            <a:pt x="942598" y="1792055"/>
                            <a:pt x="692215" y="1930587"/>
                            <a:pt x="605608" y="1976977"/>
                          </a:cubicBezTo>
                        </a:path>
                      </a:pathLst>
                    </a:custGeom>
                    <a:pattFill prst="dashUpDiag">
                      <a:fgClr>
                        <a:srgbClr val="CC6600"/>
                      </a:fgClr>
                      <a:bgClr>
                        <a:srgbClr val="99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111" name="四角形: 上の 2 つの角を丸める 110">
                      <a:extLst>
                        <a:ext uri="{FF2B5EF4-FFF2-40B4-BE49-F238E27FC236}">
                          <a16:creationId xmlns:a16="http://schemas.microsoft.com/office/drawing/2014/main" id="{7EEC523F-467E-71BA-5D58-36C77BBE04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6995" y="4319956"/>
                      <a:ext cx="533971" cy="184927"/>
                    </a:xfrm>
                    <a:prstGeom prst="round2SameRect">
                      <a:avLst>
                        <a:gd name="adj1" fmla="val 50000"/>
                        <a:gd name="adj2" fmla="val 18943"/>
                      </a:avLst>
                    </a:prstGeom>
                    <a:solidFill>
                      <a:srgbClr val="FFFFCC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2" name="四角形: 上の 2 つの角を丸める 111">
                      <a:extLst>
                        <a:ext uri="{FF2B5EF4-FFF2-40B4-BE49-F238E27FC236}">
                          <a16:creationId xmlns:a16="http://schemas.microsoft.com/office/drawing/2014/main" id="{AC67AE4C-461C-E12C-53CA-4E2DB7DD6F5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6003858" y="4601685"/>
                      <a:ext cx="426686" cy="78596"/>
                    </a:xfrm>
                    <a:prstGeom prst="round2SameRect">
                      <a:avLst>
                        <a:gd name="adj1" fmla="val 28532"/>
                        <a:gd name="adj2" fmla="val 50000"/>
                      </a:avLst>
                    </a:prstGeom>
                    <a:solidFill>
                      <a:srgbClr val="FFFFCC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4AB57F5E-26B9-B644-9381-2BDBC0E96C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90786" y="4090679"/>
                      <a:ext cx="1468958" cy="1329855"/>
                    </a:xfrm>
                    <a:custGeom>
                      <a:avLst/>
                      <a:gdLst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731424 w 1468958"/>
                        <a:gd name="connsiteY6" fmla="*/ 490064 h 1329855"/>
                        <a:gd name="connsiteX7" fmla="*/ 1375882 w 1468958"/>
                        <a:gd name="connsiteY7" fmla="*/ 490064 h 1329855"/>
                        <a:gd name="connsiteX8" fmla="*/ 1468958 w 1468958"/>
                        <a:gd name="connsiteY8" fmla="*/ 583140 h 1329855"/>
                        <a:gd name="connsiteX9" fmla="*/ 1468958 w 1468958"/>
                        <a:gd name="connsiteY9" fmla="*/ 781925 h 1329855"/>
                        <a:gd name="connsiteX10" fmla="*/ 1202372 w 1468958"/>
                        <a:gd name="connsiteY10" fmla="*/ 1048511 h 1329855"/>
                        <a:gd name="connsiteX11" fmla="*/ 683887 w 1468958"/>
                        <a:gd name="connsiteY11" fmla="*/ 1048511 h 1329855"/>
                        <a:gd name="connsiteX12" fmla="*/ 630161 w 1468958"/>
                        <a:gd name="connsiteY12" fmla="*/ 1043095 h 1329855"/>
                        <a:gd name="connsiteX13" fmla="*/ 585691 w 1468958"/>
                        <a:gd name="connsiteY13" fmla="*/ 1029291 h 1329855"/>
                        <a:gd name="connsiteX14" fmla="*/ 585691 w 1468958"/>
                        <a:gd name="connsiteY14" fmla="*/ 1077606 h 1329855"/>
                        <a:gd name="connsiteX15" fmla="*/ 585154 w 1468958"/>
                        <a:gd name="connsiteY15" fmla="*/ 1078903 h 1329855"/>
                        <a:gd name="connsiteX16" fmla="*/ 617097 w 1468958"/>
                        <a:gd name="connsiteY16" fmla="*/ 1277607 h 1329855"/>
                        <a:gd name="connsiteX17" fmla="*/ 614063 w 1468958"/>
                        <a:gd name="connsiteY17" fmla="*/ 1290375 h 1329855"/>
                        <a:gd name="connsiteX18" fmla="*/ 614063 w 1468958"/>
                        <a:gd name="connsiteY18" fmla="*/ 1303210 h 1329855"/>
                        <a:gd name="connsiteX19" fmla="*/ 587418 w 1468958"/>
                        <a:gd name="connsiteY19" fmla="*/ 1329855 h 1329855"/>
                        <a:gd name="connsiteX20" fmla="*/ 486949 w 1468958"/>
                        <a:gd name="connsiteY20" fmla="*/ 1329855 h 1329855"/>
                        <a:gd name="connsiteX21" fmla="*/ 460304 w 1468958"/>
                        <a:gd name="connsiteY21" fmla="*/ 1303210 h 1329855"/>
                        <a:gd name="connsiteX22" fmla="*/ 460304 w 1468958"/>
                        <a:gd name="connsiteY22" fmla="*/ 1289374 h 1329855"/>
                        <a:gd name="connsiteX23" fmla="*/ 500785 w 1468958"/>
                        <a:gd name="connsiteY23" fmla="*/ 1248893 h 1329855"/>
                        <a:gd name="connsiteX24" fmla="*/ 508698 w 1468958"/>
                        <a:gd name="connsiteY24" fmla="*/ 1248893 h 1329855"/>
                        <a:gd name="connsiteX25" fmla="*/ 483174 w 1468958"/>
                        <a:gd name="connsiteY25" fmla="*/ 1090122 h 1329855"/>
                        <a:gd name="connsiteX26" fmla="*/ 483633 w 1468958"/>
                        <a:gd name="connsiteY26" fmla="*/ 1078592 h 1329855"/>
                        <a:gd name="connsiteX27" fmla="*/ 483224 w 1468958"/>
                        <a:gd name="connsiteY27" fmla="*/ 1077606 h 1329855"/>
                        <a:gd name="connsiteX28" fmla="*/ 483224 w 1468958"/>
                        <a:gd name="connsiteY28" fmla="*/ 955694 h 1329855"/>
                        <a:gd name="connsiteX29" fmla="*/ 462830 w 1468958"/>
                        <a:gd name="connsiteY29" fmla="*/ 930976 h 1329855"/>
                        <a:gd name="connsiteX30" fmla="*/ 417301 w 1468958"/>
                        <a:gd name="connsiteY30" fmla="*/ 781925 h 1329855"/>
                        <a:gd name="connsiteX31" fmla="*/ 417301 w 1468958"/>
                        <a:gd name="connsiteY31" fmla="*/ 641357 h 1329855"/>
                        <a:gd name="connsiteX32" fmla="*/ 385396 w 1468958"/>
                        <a:gd name="connsiteY32" fmla="*/ 603996 h 1329855"/>
                        <a:gd name="connsiteX33" fmla="*/ 111546 w 1468958"/>
                        <a:gd name="connsiteY33" fmla="*/ 603996 h 1329855"/>
                        <a:gd name="connsiteX34" fmla="*/ 0 w 1468958"/>
                        <a:gd name="connsiteY34" fmla="*/ 492450 h 1329855"/>
                        <a:gd name="connsiteX35" fmla="*/ 0 w 1468958"/>
                        <a:gd name="connsiteY35" fmla="*/ 225472 h 1329855"/>
                        <a:gd name="connsiteX36" fmla="*/ 225472 w 1468958"/>
                        <a:gd name="connsiteY36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75882 w 1468958"/>
                        <a:gd name="connsiteY6" fmla="*/ 490064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75882 w 1468958"/>
                        <a:gd name="connsiteY6" fmla="*/ 490064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02063 w 1468958"/>
                        <a:gd name="connsiteY6" fmla="*/ 468633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02063 w 1468958"/>
                        <a:gd name="connsiteY6" fmla="*/ 468633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</a:cxnLst>
                      <a:rect l="l" t="t" r="r" b="b"/>
                      <a:pathLst>
                        <a:path w="1468958" h="1329855">
                          <a:moveTo>
                            <a:pt x="225472" y="0"/>
                          </a:moveTo>
                          <a:lnTo>
                            <a:pt x="363381" y="0"/>
                          </a:lnTo>
                          <a:cubicBezTo>
                            <a:pt x="487906" y="0"/>
                            <a:pt x="588853" y="100947"/>
                            <a:pt x="588853" y="225472"/>
                          </a:cubicBezTo>
                          <a:lnTo>
                            <a:pt x="588853" y="349622"/>
                          </a:lnTo>
                          <a:lnTo>
                            <a:pt x="600526" y="401950"/>
                          </a:lnTo>
                          <a:cubicBezTo>
                            <a:pt x="622807" y="451979"/>
                            <a:pt x="673222" y="486540"/>
                            <a:pt x="731378" y="485897"/>
                          </a:cubicBezTo>
                          <a:cubicBezTo>
                            <a:pt x="936804" y="555352"/>
                            <a:pt x="1210178" y="468633"/>
                            <a:pt x="1302063" y="468633"/>
                          </a:cubicBezTo>
                          <a:cubicBezTo>
                            <a:pt x="1393948" y="468633"/>
                            <a:pt x="1468958" y="531736"/>
                            <a:pt x="1468958" y="583140"/>
                          </a:cubicBezTo>
                          <a:lnTo>
                            <a:pt x="1468958" y="781925"/>
                          </a:lnTo>
                          <a:cubicBezTo>
                            <a:pt x="1468958" y="929156"/>
                            <a:pt x="1349603" y="1048511"/>
                            <a:pt x="1202372" y="1048511"/>
                          </a:cubicBezTo>
                          <a:lnTo>
                            <a:pt x="683887" y="1048511"/>
                          </a:lnTo>
                          <a:cubicBezTo>
                            <a:pt x="665483" y="1048511"/>
                            <a:pt x="647515" y="1046646"/>
                            <a:pt x="630161" y="1043095"/>
                          </a:cubicBezTo>
                          <a:lnTo>
                            <a:pt x="585691" y="1029291"/>
                          </a:lnTo>
                          <a:lnTo>
                            <a:pt x="585691" y="1077606"/>
                          </a:lnTo>
                          <a:lnTo>
                            <a:pt x="585154" y="1078903"/>
                          </a:lnTo>
                          <a:lnTo>
                            <a:pt x="617097" y="1277607"/>
                          </a:lnTo>
                          <a:lnTo>
                            <a:pt x="614063" y="1290375"/>
                          </a:lnTo>
                          <a:lnTo>
                            <a:pt x="614063" y="1303210"/>
                          </a:lnTo>
                          <a:cubicBezTo>
                            <a:pt x="614063" y="1317926"/>
                            <a:pt x="602134" y="1329855"/>
                            <a:pt x="587418" y="1329855"/>
                          </a:cubicBezTo>
                          <a:lnTo>
                            <a:pt x="486949" y="1329855"/>
                          </a:lnTo>
                          <a:cubicBezTo>
                            <a:pt x="472233" y="1329855"/>
                            <a:pt x="460304" y="1317926"/>
                            <a:pt x="460304" y="1303210"/>
                          </a:cubicBezTo>
                          <a:lnTo>
                            <a:pt x="460304" y="1289374"/>
                          </a:lnTo>
                          <a:cubicBezTo>
                            <a:pt x="460304" y="1267017"/>
                            <a:pt x="478428" y="1248893"/>
                            <a:pt x="500785" y="1248893"/>
                          </a:cubicBezTo>
                          <a:lnTo>
                            <a:pt x="508698" y="1248893"/>
                          </a:lnTo>
                          <a:lnTo>
                            <a:pt x="483174" y="1090122"/>
                          </a:lnTo>
                          <a:lnTo>
                            <a:pt x="483633" y="1078592"/>
                          </a:lnTo>
                          <a:lnTo>
                            <a:pt x="483224" y="1077606"/>
                          </a:lnTo>
                          <a:lnTo>
                            <a:pt x="483224" y="955694"/>
                          </a:lnTo>
                          <a:lnTo>
                            <a:pt x="462830" y="930976"/>
                          </a:lnTo>
                          <a:cubicBezTo>
                            <a:pt x="434085" y="888428"/>
                            <a:pt x="417301" y="837137"/>
                            <a:pt x="417301" y="781925"/>
                          </a:cubicBezTo>
                          <a:lnTo>
                            <a:pt x="417301" y="641357"/>
                          </a:lnTo>
                          <a:lnTo>
                            <a:pt x="385396" y="603996"/>
                          </a:lnTo>
                          <a:lnTo>
                            <a:pt x="111546" y="603996"/>
                          </a:lnTo>
                          <a:cubicBezTo>
                            <a:pt x="49941" y="603996"/>
                            <a:pt x="0" y="554055"/>
                            <a:pt x="0" y="492450"/>
                          </a:cubicBezTo>
                          <a:lnTo>
                            <a:pt x="0" y="225472"/>
                          </a:lnTo>
                          <a:cubicBezTo>
                            <a:pt x="0" y="100947"/>
                            <a:pt x="100947" y="0"/>
                            <a:pt x="225472" y="0"/>
                          </a:cubicBezTo>
                          <a:close/>
                        </a:path>
                      </a:pathLst>
                    </a:custGeom>
                    <a:pattFill prst="dashUpDiag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4F318B5A-411B-8FF5-8C75-2DF67AD14DCA}"/>
                        </a:ext>
                      </a:extLst>
                    </p:cNvPr>
                    <p:cNvSpPr/>
                    <p:nvPr/>
                  </p:nvSpPr>
                  <p:spPr bwMode="auto">
                    <a:xfrm rot="21052022">
                      <a:off x="7333129" y="4905175"/>
                      <a:ext cx="368766" cy="528547"/>
                    </a:xfrm>
                    <a:custGeom>
                      <a:avLst/>
                      <a:gdLst>
                        <a:gd name="connsiteX0" fmla="*/ 336202 w 365349"/>
                        <a:gd name="connsiteY0" fmla="*/ 1641 h 540190"/>
                        <a:gd name="connsiteX1" fmla="*/ 365243 w 365349"/>
                        <a:gd name="connsiteY1" fmla="*/ 27357 h 540190"/>
                        <a:gd name="connsiteX2" fmla="*/ 234038 w 365349"/>
                        <a:gd name="connsiteY2" fmla="*/ 316954 h 540190"/>
                        <a:gd name="connsiteX3" fmla="*/ 211252 w 365349"/>
                        <a:gd name="connsiteY3" fmla="*/ 355951 h 540190"/>
                        <a:gd name="connsiteX4" fmla="*/ 211251 w 365349"/>
                        <a:gd name="connsiteY4" fmla="*/ 491841 h 540190"/>
                        <a:gd name="connsiteX5" fmla="*/ 210790 w 365349"/>
                        <a:gd name="connsiteY5" fmla="*/ 492954 h 540190"/>
                        <a:gd name="connsiteX6" fmla="*/ 213441 w 365349"/>
                        <a:gd name="connsiteY6" fmla="*/ 504110 h 540190"/>
                        <a:gd name="connsiteX7" fmla="*/ 211245 w 365349"/>
                        <a:gd name="connsiteY7" fmla="*/ 517771 h 540190"/>
                        <a:gd name="connsiteX8" fmla="*/ 180709 w 365349"/>
                        <a:gd name="connsiteY8" fmla="*/ 539849 h 540190"/>
                        <a:gd name="connsiteX9" fmla="*/ 81513 w 365349"/>
                        <a:gd name="connsiteY9" fmla="*/ 523902 h 540190"/>
                        <a:gd name="connsiteX10" fmla="*/ 59435 w 365349"/>
                        <a:gd name="connsiteY10" fmla="*/ 493365 h 540190"/>
                        <a:gd name="connsiteX11" fmla="*/ 61631 w 365349"/>
                        <a:gd name="connsiteY11" fmla="*/ 479705 h 540190"/>
                        <a:gd name="connsiteX12" fmla="*/ 108025 w 365349"/>
                        <a:gd name="connsiteY12" fmla="*/ 446162 h 540190"/>
                        <a:gd name="connsiteX13" fmla="*/ 108784 w 365349"/>
                        <a:gd name="connsiteY13" fmla="*/ 446284 h 540190"/>
                        <a:gd name="connsiteX14" fmla="*/ 108784 w 365349"/>
                        <a:gd name="connsiteY14" fmla="*/ 285476 h 540190"/>
                        <a:gd name="connsiteX15" fmla="*/ 112463 w 365349"/>
                        <a:gd name="connsiteY15" fmla="*/ 267251 h 540190"/>
                        <a:gd name="connsiteX16" fmla="*/ 110129 w 365349"/>
                        <a:gd name="connsiteY16" fmla="*/ 253771 h 540190"/>
                        <a:gd name="connsiteX17" fmla="*/ 0 w 365349"/>
                        <a:gd name="connsiteY17" fmla="*/ 11643 h 540190"/>
                        <a:gd name="connsiteX18" fmla="*/ 166308 w 365349"/>
                        <a:gd name="connsiteY18" fmla="*/ 24732 h 540190"/>
                        <a:gd name="connsiteX19" fmla="*/ 336202 w 365349"/>
                        <a:gd name="connsiteY19" fmla="*/ 1641 h 540190"/>
                        <a:gd name="connsiteX0" fmla="*/ 166308 w 365349"/>
                        <a:gd name="connsiteY0" fmla="*/ 24732 h 540190"/>
                        <a:gd name="connsiteX1" fmla="*/ 336202 w 365349"/>
                        <a:gd name="connsiteY1" fmla="*/ 1641 h 540190"/>
                        <a:gd name="connsiteX2" fmla="*/ 365243 w 365349"/>
                        <a:gd name="connsiteY2" fmla="*/ 27357 h 540190"/>
                        <a:gd name="connsiteX3" fmla="*/ 234038 w 365349"/>
                        <a:gd name="connsiteY3" fmla="*/ 316954 h 540190"/>
                        <a:gd name="connsiteX4" fmla="*/ 211252 w 365349"/>
                        <a:gd name="connsiteY4" fmla="*/ 355951 h 540190"/>
                        <a:gd name="connsiteX5" fmla="*/ 211251 w 365349"/>
                        <a:gd name="connsiteY5" fmla="*/ 491841 h 540190"/>
                        <a:gd name="connsiteX6" fmla="*/ 210790 w 365349"/>
                        <a:gd name="connsiteY6" fmla="*/ 492954 h 540190"/>
                        <a:gd name="connsiteX7" fmla="*/ 213441 w 365349"/>
                        <a:gd name="connsiteY7" fmla="*/ 504110 h 540190"/>
                        <a:gd name="connsiteX8" fmla="*/ 211245 w 365349"/>
                        <a:gd name="connsiteY8" fmla="*/ 517771 h 540190"/>
                        <a:gd name="connsiteX9" fmla="*/ 180709 w 365349"/>
                        <a:gd name="connsiteY9" fmla="*/ 539849 h 540190"/>
                        <a:gd name="connsiteX10" fmla="*/ 81513 w 365349"/>
                        <a:gd name="connsiteY10" fmla="*/ 523902 h 540190"/>
                        <a:gd name="connsiteX11" fmla="*/ 59435 w 365349"/>
                        <a:gd name="connsiteY11" fmla="*/ 493365 h 540190"/>
                        <a:gd name="connsiteX12" fmla="*/ 61631 w 365349"/>
                        <a:gd name="connsiteY12" fmla="*/ 479705 h 540190"/>
                        <a:gd name="connsiteX13" fmla="*/ 108025 w 365349"/>
                        <a:gd name="connsiteY13" fmla="*/ 446162 h 540190"/>
                        <a:gd name="connsiteX14" fmla="*/ 108784 w 365349"/>
                        <a:gd name="connsiteY14" fmla="*/ 446284 h 540190"/>
                        <a:gd name="connsiteX15" fmla="*/ 108784 w 365349"/>
                        <a:gd name="connsiteY15" fmla="*/ 285476 h 540190"/>
                        <a:gd name="connsiteX16" fmla="*/ 112463 w 365349"/>
                        <a:gd name="connsiteY16" fmla="*/ 267251 h 540190"/>
                        <a:gd name="connsiteX17" fmla="*/ 110129 w 365349"/>
                        <a:gd name="connsiteY17" fmla="*/ 253771 h 540190"/>
                        <a:gd name="connsiteX18" fmla="*/ 0 w 365349"/>
                        <a:gd name="connsiteY18" fmla="*/ 11643 h 540190"/>
                        <a:gd name="connsiteX19" fmla="*/ 257748 w 365349"/>
                        <a:gd name="connsiteY19" fmla="*/ 116172 h 540190"/>
                        <a:gd name="connsiteX0" fmla="*/ 166308 w 365349"/>
                        <a:gd name="connsiteY0" fmla="*/ 24732 h 540190"/>
                        <a:gd name="connsiteX1" fmla="*/ 336202 w 365349"/>
                        <a:gd name="connsiteY1" fmla="*/ 1641 h 540190"/>
                        <a:gd name="connsiteX2" fmla="*/ 365243 w 365349"/>
                        <a:gd name="connsiteY2" fmla="*/ 27357 h 540190"/>
                        <a:gd name="connsiteX3" fmla="*/ 234038 w 365349"/>
                        <a:gd name="connsiteY3" fmla="*/ 316954 h 540190"/>
                        <a:gd name="connsiteX4" fmla="*/ 211252 w 365349"/>
                        <a:gd name="connsiteY4" fmla="*/ 355951 h 540190"/>
                        <a:gd name="connsiteX5" fmla="*/ 211251 w 365349"/>
                        <a:gd name="connsiteY5" fmla="*/ 491841 h 540190"/>
                        <a:gd name="connsiteX6" fmla="*/ 210790 w 365349"/>
                        <a:gd name="connsiteY6" fmla="*/ 492954 h 540190"/>
                        <a:gd name="connsiteX7" fmla="*/ 213441 w 365349"/>
                        <a:gd name="connsiteY7" fmla="*/ 504110 h 540190"/>
                        <a:gd name="connsiteX8" fmla="*/ 211245 w 365349"/>
                        <a:gd name="connsiteY8" fmla="*/ 517771 h 540190"/>
                        <a:gd name="connsiteX9" fmla="*/ 180709 w 365349"/>
                        <a:gd name="connsiteY9" fmla="*/ 539849 h 540190"/>
                        <a:gd name="connsiteX10" fmla="*/ 81513 w 365349"/>
                        <a:gd name="connsiteY10" fmla="*/ 523902 h 540190"/>
                        <a:gd name="connsiteX11" fmla="*/ 59435 w 365349"/>
                        <a:gd name="connsiteY11" fmla="*/ 493365 h 540190"/>
                        <a:gd name="connsiteX12" fmla="*/ 61631 w 365349"/>
                        <a:gd name="connsiteY12" fmla="*/ 479705 h 540190"/>
                        <a:gd name="connsiteX13" fmla="*/ 108025 w 365349"/>
                        <a:gd name="connsiteY13" fmla="*/ 446162 h 540190"/>
                        <a:gd name="connsiteX14" fmla="*/ 108784 w 365349"/>
                        <a:gd name="connsiteY14" fmla="*/ 446284 h 540190"/>
                        <a:gd name="connsiteX15" fmla="*/ 108784 w 365349"/>
                        <a:gd name="connsiteY15" fmla="*/ 285476 h 540190"/>
                        <a:gd name="connsiteX16" fmla="*/ 112463 w 365349"/>
                        <a:gd name="connsiteY16" fmla="*/ 267251 h 540190"/>
                        <a:gd name="connsiteX17" fmla="*/ 110129 w 365349"/>
                        <a:gd name="connsiteY17" fmla="*/ 253771 h 540190"/>
                        <a:gd name="connsiteX18" fmla="*/ 0 w 365349"/>
                        <a:gd name="connsiteY18" fmla="*/ 11643 h 540190"/>
                        <a:gd name="connsiteX0" fmla="*/ 336202 w 365349"/>
                        <a:gd name="connsiteY0" fmla="*/ 0 h 538549"/>
                        <a:gd name="connsiteX1" fmla="*/ 365243 w 365349"/>
                        <a:gd name="connsiteY1" fmla="*/ 25716 h 538549"/>
                        <a:gd name="connsiteX2" fmla="*/ 234038 w 365349"/>
                        <a:gd name="connsiteY2" fmla="*/ 315313 h 538549"/>
                        <a:gd name="connsiteX3" fmla="*/ 211252 w 365349"/>
                        <a:gd name="connsiteY3" fmla="*/ 354310 h 538549"/>
                        <a:gd name="connsiteX4" fmla="*/ 211251 w 365349"/>
                        <a:gd name="connsiteY4" fmla="*/ 490200 h 538549"/>
                        <a:gd name="connsiteX5" fmla="*/ 210790 w 365349"/>
                        <a:gd name="connsiteY5" fmla="*/ 491313 h 538549"/>
                        <a:gd name="connsiteX6" fmla="*/ 213441 w 365349"/>
                        <a:gd name="connsiteY6" fmla="*/ 502469 h 538549"/>
                        <a:gd name="connsiteX7" fmla="*/ 211245 w 365349"/>
                        <a:gd name="connsiteY7" fmla="*/ 516130 h 538549"/>
                        <a:gd name="connsiteX8" fmla="*/ 180709 w 365349"/>
                        <a:gd name="connsiteY8" fmla="*/ 538208 h 538549"/>
                        <a:gd name="connsiteX9" fmla="*/ 81513 w 365349"/>
                        <a:gd name="connsiteY9" fmla="*/ 522261 h 538549"/>
                        <a:gd name="connsiteX10" fmla="*/ 59435 w 365349"/>
                        <a:gd name="connsiteY10" fmla="*/ 491724 h 538549"/>
                        <a:gd name="connsiteX11" fmla="*/ 61631 w 365349"/>
                        <a:gd name="connsiteY11" fmla="*/ 478064 h 538549"/>
                        <a:gd name="connsiteX12" fmla="*/ 108025 w 365349"/>
                        <a:gd name="connsiteY12" fmla="*/ 444521 h 538549"/>
                        <a:gd name="connsiteX13" fmla="*/ 108784 w 365349"/>
                        <a:gd name="connsiteY13" fmla="*/ 444643 h 538549"/>
                        <a:gd name="connsiteX14" fmla="*/ 108784 w 365349"/>
                        <a:gd name="connsiteY14" fmla="*/ 283835 h 538549"/>
                        <a:gd name="connsiteX15" fmla="*/ 112463 w 365349"/>
                        <a:gd name="connsiteY15" fmla="*/ 265610 h 538549"/>
                        <a:gd name="connsiteX16" fmla="*/ 110129 w 365349"/>
                        <a:gd name="connsiteY16" fmla="*/ 252130 h 538549"/>
                        <a:gd name="connsiteX17" fmla="*/ 0 w 365349"/>
                        <a:gd name="connsiteY17" fmla="*/ 10002 h 538549"/>
                        <a:gd name="connsiteX0" fmla="*/ 339725 w 368872"/>
                        <a:gd name="connsiteY0" fmla="*/ 0 h 538549"/>
                        <a:gd name="connsiteX1" fmla="*/ 368766 w 368872"/>
                        <a:gd name="connsiteY1" fmla="*/ 25716 h 538549"/>
                        <a:gd name="connsiteX2" fmla="*/ 237561 w 368872"/>
                        <a:gd name="connsiteY2" fmla="*/ 315313 h 538549"/>
                        <a:gd name="connsiteX3" fmla="*/ 214775 w 368872"/>
                        <a:gd name="connsiteY3" fmla="*/ 354310 h 538549"/>
                        <a:gd name="connsiteX4" fmla="*/ 214774 w 368872"/>
                        <a:gd name="connsiteY4" fmla="*/ 490200 h 538549"/>
                        <a:gd name="connsiteX5" fmla="*/ 214313 w 368872"/>
                        <a:gd name="connsiteY5" fmla="*/ 491313 h 538549"/>
                        <a:gd name="connsiteX6" fmla="*/ 216964 w 368872"/>
                        <a:gd name="connsiteY6" fmla="*/ 502469 h 538549"/>
                        <a:gd name="connsiteX7" fmla="*/ 214768 w 368872"/>
                        <a:gd name="connsiteY7" fmla="*/ 516130 h 538549"/>
                        <a:gd name="connsiteX8" fmla="*/ 184232 w 368872"/>
                        <a:gd name="connsiteY8" fmla="*/ 538208 h 538549"/>
                        <a:gd name="connsiteX9" fmla="*/ 85036 w 368872"/>
                        <a:gd name="connsiteY9" fmla="*/ 522261 h 538549"/>
                        <a:gd name="connsiteX10" fmla="*/ 62958 w 368872"/>
                        <a:gd name="connsiteY10" fmla="*/ 491724 h 538549"/>
                        <a:gd name="connsiteX11" fmla="*/ 65154 w 368872"/>
                        <a:gd name="connsiteY11" fmla="*/ 478064 h 538549"/>
                        <a:gd name="connsiteX12" fmla="*/ 111548 w 368872"/>
                        <a:gd name="connsiteY12" fmla="*/ 444521 h 538549"/>
                        <a:gd name="connsiteX13" fmla="*/ 112307 w 368872"/>
                        <a:gd name="connsiteY13" fmla="*/ 444643 h 538549"/>
                        <a:gd name="connsiteX14" fmla="*/ 112307 w 368872"/>
                        <a:gd name="connsiteY14" fmla="*/ 283835 h 538549"/>
                        <a:gd name="connsiteX15" fmla="*/ 115986 w 368872"/>
                        <a:gd name="connsiteY15" fmla="*/ 265610 h 538549"/>
                        <a:gd name="connsiteX16" fmla="*/ 113652 w 368872"/>
                        <a:gd name="connsiteY16" fmla="*/ 252130 h 538549"/>
                        <a:gd name="connsiteX17" fmla="*/ 3523 w 368872"/>
                        <a:gd name="connsiteY17" fmla="*/ 10002 h 538549"/>
                        <a:gd name="connsiteX0" fmla="*/ 368766 w 368872"/>
                        <a:gd name="connsiteY0" fmla="*/ 15714 h 528547"/>
                        <a:gd name="connsiteX1" fmla="*/ 237561 w 368872"/>
                        <a:gd name="connsiteY1" fmla="*/ 305311 h 528547"/>
                        <a:gd name="connsiteX2" fmla="*/ 214775 w 368872"/>
                        <a:gd name="connsiteY2" fmla="*/ 344308 h 528547"/>
                        <a:gd name="connsiteX3" fmla="*/ 214774 w 368872"/>
                        <a:gd name="connsiteY3" fmla="*/ 480198 h 528547"/>
                        <a:gd name="connsiteX4" fmla="*/ 214313 w 368872"/>
                        <a:gd name="connsiteY4" fmla="*/ 481311 h 528547"/>
                        <a:gd name="connsiteX5" fmla="*/ 216964 w 368872"/>
                        <a:gd name="connsiteY5" fmla="*/ 492467 h 528547"/>
                        <a:gd name="connsiteX6" fmla="*/ 214768 w 368872"/>
                        <a:gd name="connsiteY6" fmla="*/ 506128 h 528547"/>
                        <a:gd name="connsiteX7" fmla="*/ 184232 w 368872"/>
                        <a:gd name="connsiteY7" fmla="*/ 528206 h 528547"/>
                        <a:gd name="connsiteX8" fmla="*/ 85036 w 368872"/>
                        <a:gd name="connsiteY8" fmla="*/ 512259 h 528547"/>
                        <a:gd name="connsiteX9" fmla="*/ 62958 w 368872"/>
                        <a:gd name="connsiteY9" fmla="*/ 481722 h 528547"/>
                        <a:gd name="connsiteX10" fmla="*/ 65154 w 368872"/>
                        <a:gd name="connsiteY10" fmla="*/ 468062 h 528547"/>
                        <a:gd name="connsiteX11" fmla="*/ 111548 w 368872"/>
                        <a:gd name="connsiteY11" fmla="*/ 434519 h 528547"/>
                        <a:gd name="connsiteX12" fmla="*/ 112307 w 368872"/>
                        <a:gd name="connsiteY12" fmla="*/ 434641 h 528547"/>
                        <a:gd name="connsiteX13" fmla="*/ 112307 w 368872"/>
                        <a:gd name="connsiteY13" fmla="*/ 273833 h 528547"/>
                        <a:gd name="connsiteX14" fmla="*/ 115986 w 368872"/>
                        <a:gd name="connsiteY14" fmla="*/ 255608 h 528547"/>
                        <a:gd name="connsiteX15" fmla="*/ 113652 w 368872"/>
                        <a:gd name="connsiteY15" fmla="*/ 242128 h 528547"/>
                        <a:gd name="connsiteX16" fmla="*/ 3523 w 368872"/>
                        <a:gd name="connsiteY16" fmla="*/ 0 h 528547"/>
                        <a:gd name="connsiteX0" fmla="*/ 368766 w 368911"/>
                        <a:gd name="connsiteY0" fmla="*/ 15714 h 528547"/>
                        <a:gd name="connsiteX1" fmla="*/ 237561 w 368911"/>
                        <a:gd name="connsiteY1" fmla="*/ 305311 h 528547"/>
                        <a:gd name="connsiteX2" fmla="*/ 214775 w 368911"/>
                        <a:gd name="connsiteY2" fmla="*/ 344308 h 528547"/>
                        <a:gd name="connsiteX3" fmla="*/ 214774 w 368911"/>
                        <a:gd name="connsiteY3" fmla="*/ 480198 h 528547"/>
                        <a:gd name="connsiteX4" fmla="*/ 214313 w 368911"/>
                        <a:gd name="connsiteY4" fmla="*/ 481311 h 528547"/>
                        <a:gd name="connsiteX5" fmla="*/ 216964 w 368911"/>
                        <a:gd name="connsiteY5" fmla="*/ 492467 h 528547"/>
                        <a:gd name="connsiteX6" fmla="*/ 214768 w 368911"/>
                        <a:gd name="connsiteY6" fmla="*/ 506128 h 528547"/>
                        <a:gd name="connsiteX7" fmla="*/ 184232 w 368911"/>
                        <a:gd name="connsiteY7" fmla="*/ 528206 h 528547"/>
                        <a:gd name="connsiteX8" fmla="*/ 85036 w 368911"/>
                        <a:gd name="connsiteY8" fmla="*/ 512259 h 528547"/>
                        <a:gd name="connsiteX9" fmla="*/ 62958 w 368911"/>
                        <a:gd name="connsiteY9" fmla="*/ 481722 h 528547"/>
                        <a:gd name="connsiteX10" fmla="*/ 65154 w 368911"/>
                        <a:gd name="connsiteY10" fmla="*/ 468062 h 528547"/>
                        <a:gd name="connsiteX11" fmla="*/ 111548 w 368911"/>
                        <a:gd name="connsiteY11" fmla="*/ 434519 h 528547"/>
                        <a:gd name="connsiteX12" fmla="*/ 112307 w 368911"/>
                        <a:gd name="connsiteY12" fmla="*/ 434641 h 528547"/>
                        <a:gd name="connsiteX13" fmla="*/ 112307 w 368911"/>
                        <a:gd name="connsiteY13" fmla="*/ 273833 h 528547"/>
                        <a:gd name="connsiteX14" fmla="*/ 115986 w 368911"/>
                        <a:gd name="connsiteY14" fmla="*/ 255608 h 528547"/>
                        <a:gd name="connsiteX15" fmla="*/ 113652 w 368911"/>
                        <a:gd name="connsiteY15" fmla="*/ 242128 h 528547"/>
                        <a:gd name="connsiteX16" fmla="*/ 3523 w 368911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14775 w 368766"/>
                        <a:gd name="connsiteY2" fmla="*/ 344308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12307 w 368766"/>
                        <a:gd name="connsiteY13" fmla="*/ 273833 h 528547"/>
                        <a:gd name="connsiteX14" fmla="*/ 115986 w 368766"/>
                        <a:gd name="connsiteY14" fmla="*/ 255608 h 528547"/>
                        <a:gd name="connsiteX15" fmla="*/ 113652 w 368766"/>
                        <a:gd name="connsiteY15" fmla="*/ 242128 h 528547"/>
                        <a:gd name="connsiteX16" fmla="*/ 3523 w 368766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02263 w 368766"/>
                        <a:gd name="connsiteY2" fmla="*/ 347121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12307 w 368766"/>
                        <a:gd name="connsiteY13" fmla="*/ 273833 h 528547"/>
                        <a:gd name="connsiteX14" fmla="*/ 115986 w 368766"/>
                        <a:gd name="connsiteY14" fmla="*/ 255608 h 528547"/>
                        <a:gd name="connsiteX15" fmla="*/ 113652 w 368766"/>
                        <a:gd name="connsiteY15" fmla="*/ 242128 h 528547"/>
                        <a:gd name="connsiteX16" fmla="*/ 3523 w 368766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02263 w 368766"/>
                        <a:gd name="connsiteY2" fmla="*/ 347121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00884 w 368766"/>
                        <a:gd name="connsiteY13" fmla="*/ 329881 h 528547"/>
                        <a:gd name="connsiteX14" fmla="*/ 115986 w 368766"/>
                        <a:gd name="connsiteY14" fmla="*/ 255608 h 528547"/>
                        <a:gd name="connsiteX15" fmla="*/ 113652 w 368766"/>
                        <a:gd name="connsiteY15" fmla="*/ 242128 h 528547"/>
                        <a:gd name="connsiteX16" fmla="*/ 3523 w 368766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02263 w 368766"/>
                        <a:gd name="connsiteY2" fmla="*/ 347121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00884 w 368766"/>
                        <a:gd name="connsiteY13" fmla="*/ 329881 h 528547"/>
                        <a:gd name="connsiteX14" fmla="*/ 113652 w 368766"/>
                        <a:gd name="connsiteY14" fmla="*/ 242128 h 528547"/>
                        <a:gd name="connsiteX15" fmla="*/ 3523 w 368766"/>
                        <a:gd name="connsiteY15" fmla="*/ 0 h 528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368766" h="528547">
                          <a:moveTo>
                            <a:pt x="368766" y="15714"/>
                          </a:moveTo>
                          <a:cubicBezTo>
                            <a:pt x="346591" y="235059"/>
                            <a:pt x="291092" y="212116"/>
                            <a:pt x="237561" y="305311"/>
                          </a:cubicBezTo>
                          <a:lnTo>
                            <a:pt x="202263" y="347121"/>
                          </a:lnTo>
                          <a:cubicBezTo>
                            <a:pt x="202263" y="392418"/>
                            <a:pt x="214774" y="434901"/>
                            <a:pt x="214774" y="480198"/>
                          </a:cubicBezTo>
                          <a:lnTo>
                            <a:pt x="214313" y="481311"/>
                          </a:lnTo>
                          <a:lnTo>
                            <a:pt x="216964" y="492467"/>
                          </a:lnTo>
                          <a:lnTo>
                            <a:pt x="214768" y="506128"/>
                          </a:lnTo>
                          <a:cubicBezTo>
                            <a:pt x="212432" y="520657"/>
                            <a:pt x="198761" y="530542"/>
                            <a:pt x="184232" y="528206"/>
                          </a:cubicBezTo>
                          <a:lnTo>
                            <a:pt x="85036" y="512259"/>
                          </a:lnTo>
                          <a:cubicBezTo>
                            <a:pt x="70507" y="509923"/>
                            <a:pt x="60622" y="496252"/>
                            <a:pt x="62958" y="481722"/>
                          </a:cubicBezTo>
                          <a:lnTo>
                            <a:pt x="65154" y="468062"/>
                          </a:lnTo>
                          <a:cubicBezTo>
                            <a:pt x="68703" y="445988"/>
                            <a:pt x="89474" y="430971"/>
                            <a:pt x="111548" y="434519"/>
                          </a:cubicBezTo>
                          <a:lnTo>
                            <a:pt x="112307" y="434641"/>
                          </a:lnTo>
                          <a:lnTo>
                            <a:pt x="100884" y="329881"/>
                          </a:lnTo>
                          <a:lnTo>
                            <a:pt x="113652" y="242128"/>
                          </a:lnTo>
                          <a:cubicBezTo>
                            <a:pt x="91627" y="169627"/>
                            <a:pt x="-21211" y="184040"/>
                            <a:pt x="3523" y="0"/>
                          </a:cubicBezTo>
                        </a:path>
                      </a:pathLst>
                    </a:custGeom>
                    <a:pattFill prst="dashUpDiag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05" name="楕円 210">
                    <a:extLst>
                      <a:ext uri="{FF2B5EF4-FFF2-40B4-BE49-F238E27FC236}">
                        <a16:creationId xmlns:a16="http://schemas.microsoft.com/office/drawing/2014/main" id="{205F991E-E96C-5E74-223B-9FDCE98C3E92}"/>
                      </a:ext>
                    </a:extLst>
                  </p:cNvPr>
                  <p:cNvSpPr/>
                  <p:nvPr/>
                </p:nvSpPr>
                <p:spPr bwMode="auto">
                  <a:xfrm rot="892494">
                    <a:off x="9501058" y="3922913"/>
                    <a:ext cx="192020" cy="260960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pattFill prst="dash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5C4D835-3238-639A-AC26-4D3A82A120B3}"/>
                    </a:ext>
                  </a:extLst>
                </p:cNvPr>
                <p:cNvSpPr/>
                <p:nvPr/>
              </p:nvSpPr>
              <p:spPr bwMode="auto">
                <a:xfrm>
                  <a:off x="12535604" y="4005074"/>
                  <a:ext cx="206004" cy="134029"/>
                </a:xfrm>
                <a:custGeom>
                  <a:avLst/>
                  <a:gdLst>
                    <a:gd name="connsiteX0" fmla="*/ 948553 w 968718"/>
                    <a:gd name="connsiteY0" fmla="*/ 0 h 630261"/>
                    <a:gd name="connsiteX1" fmla="*/ 827559 w 968718"/>
                    <a:gd name="connsiteY1" fmla="*/ 483745 h 630261"/>
                    <a:gd name="connsiteX2" fmla="*/ 345738 w 968718"/>
                    <a:gd name="connsiteY2" fmla="*/ 612187 h 630261"/>
                    <a:gd name="connsiteX3" fmla="*/ 0 w 968718"/>
                    <a:gd name="connsiteY3" fmla="*/ 252862 h 63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8718" h="630261">
                      <a:moveTo>
                        <a:pt x="948553" y="0"/>
                      </a:moveTo>
                      <a:cubicBezTo>
                        <a:pt x="999191" y="171253"/>
                        <a:pt x="952858" y="356498"/>
                        <a:pt x="827559" y="483745"/>
                      </a:cubicBezTo>
                      <a:cubicBezTo>
                        <a:pt x="702259" y="610993"/>
                        <a:pt x="517752" y="660178"/>
                        <a:pt x="345738" y="612187"/>
                      </a:cubicBezTo>
                      <a:cubicBezTo>
                        <a:pt x="173724" y="564196"/>
                        <a:pt x="41328" y="426597"/>
                        <a:pt x="0" y="25286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3BE42494-D464-8E63-3E85-064445F55B3C}"/>
                  </a:ext>
                </a:extLst>
              </p:cNvPr>
              <p:cNvGrpSpPr/>
              <p:nvPr/>
            </p:nvGrpSpPr>
            <p:grpSpPr>
              <a:xfrm>
                <a:off x="8864582" y="5608802"/>
                <a:ext cx="1858866" cy="1328571"/>
                <a:chOff x="8866288" y="3448933"/>
                <a:chExt cx="1944505" cy="1389774"/>
              </a:xfrm>
            </p:grpSpPr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46036574-0D68-4978-1015-4DDCD09FAEE5}"/>
                    </a:ext>
                  </a:extLst>
                </p:cNvPr>
                <p:cNvGrpSpPr/>
                <p:nvPr/>
              </p:nvGrpSpPr>
              <p:grpSpPr>
                <a:xfrm flipH="1">
                  <a:off x="8866288" y="3448933"/>
                  <a:ext cx="1944505" cy="1389774"/>
                  <a:chOff x="8837634" y="3874668"/>
                  <a:chExt cx="2136732" cy="1559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C793AE52-8E56-DBBF-3BE8-2EE5D17885F0}"/>
                      </a:ext>
                    </a:extLst>
                  </p:cNvPr>
                  <p:cNvSpPr/>
                  <p:nvPr/>
                </p:nvSpPr>
                <p:spPr bwMode="auto">
                  <a:xfrm rot="21074787">
                    <a:off x="10109103" y="4826858"/>
                    <a:ext cx="368766" cy="528547"/>
                  </a:xfrm>
                  <a:custGeom>
                    <a:avLst/>
                    <a:gdLst>
                      <a:gd name="connsiteX0" fmla="*/ 336202 w 365349"/>
                      <a:gd name="connsiteY0" fmla="*/ 1641 h 540190"/>
                      <a:gd name="connsiteX1" fmla="*/ 365243 w 365349"/>
                      <a:gd name="connsiteY1" fmla="*/ 27357 h 540190"/>
                      <a:gd name="connsiteX2" fmla="*/ 234038 w 365349"/>
                      <a:gd name="connsiteY2" fmla="*/ 316954 h 540190"/>
                      <a:gd name="connsiteX3" fmla="*/ 211252 w 365349"/>
                      <a:gd name="connsiteY3" fmla="*/ 355951 h 540190"/>
                      <a:gd name="connsiteX4" fmla="*/ 211251 w 365349"/>
                      <a:gd name="connsiteY4" fmla="*/ 491841 h 540190"/>
                      <a:gd name="connsiteX5" fmla="*/ 210790 w 365349"/>
                      <a:gd name="connsiteY5" fmla="*/ 492954 h 540190"/>
                      <a:gd name="connsiteX6" fmla="*/ 213441 w 365349"/>
                      <a:gd name="connsiteY6" fmla="*/ 504110 h 540190"/>
                      <a:gd name="connsiteX7" fmla="*/ 211245 w 365349"/>
                      <a:gd name="connsiteY7" fmla="*/ 517771 h 540190"/>
                      <a:gd name="connsiteX8" fmla="*/ 180709 w 365349"/>
                      <a:gd name="connsiteY8" fmla="*/ 539849 h 540190"/>
                      <a:gd name="connsiteX9" fmla="*/ 81513 w 365349"/>
                      <a:gd name="connsiteY9" fmla="*/ 523902 h 540190"/>
                      <a:gd name="connsiteX10" fmla="*/ 59435 w 365349"/>
                      <a:gd name="connsiteY10" fmla="*/ 493365 h 540190"/>
                      <a:gd name="connsiteX11" fmla="*/ 61631 w 365349"/>
                      <a:gd name="connsiteY11" fmla="*/ 479705 h 540190"/>
                      <a:gd name="connsiteX12" fmla="*/ 108025 w 365349"/>
                      <a:gd name="connsiteY12" fmla="*/ 446162 h 540190"/>
                      <a:gd name="connsiteX13" fmla="*/ 108784 w 365349"/>
                      <a:gd name="connsiteY13" fmla="*/ 446284 h 540190"/>
                      <a:gd name="connsiteX14" fmla="*/ 108784 w 365349"/>
                      <a:gd name="connsiteY14" fmla="*/ 285476 h 540190"/>
                      <a:gd name="connsiteX15" fmla="*/ 112463 w 365349"/>
                      <a:gd name="connsiteY15" fmla="*/ 267251 h 540190"/>
                      <a:gd name="connsiteX16" fmla="*/ 110129 w 365349"/>
                      <a:gd name="connsiteY16" fmla="*/ 253771 h 540190"/>
                      <a:gd name="connsiteX17" fmla="*/ 0 w 365349"/>
                      <a:gd name="connsiteY17" fmla="*/ 11643 h 540190"/>
                      <a:gd name="connsiteX18" fmla="*/ 166308 w 365349"/>
                      <a:gd name="connsiteY18" fmla="*/ 24732 h 540190"/>
                      <a:gd name="connsiteX19" fmla="*/ 336202 w 365349"/>
                      <a:gd name="connsiteY19" fmla="*/ 1641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19" fmla="*/ 257748 w 365349"/>
                      <a:gd name="connsiteY19" fmla="*/ 116172 h 540190"/>
                      <a:gd name="connsiteX0" fmla="*/ 166308 w 365349"/>
                      <a:gd name="connsiteY0" fmla="*/ 24732 h 540190"/>
                      <a:gd name="connsiteX1" fmla="*/ 336202 w 365349"/>
                      <a:gd name="connsiteY1" fmla="*/ 1641 h 540190"/>
                      <a:gd name="connsiteX2" fmla="*/ 365243 w 365349"/>
                      <a:gd name="connsiteY2" fmla="*/ 27357 h 540190"/>
                      <a:gd name="connsiteX3" fmla="*/ 234038 w 365349"/>
                      <a:gd name="connsiteY3" fmla="*/ 316954 h 540190"/>
                      <a:gd name="connsiteX4" fmla="*/ 211252 w 365349"/>
                      <a:gd name="connsiteY4" fmla="*/ 355951 h 540190"/>
                      <a:gd name="connsiteX5" fmla="*/ 211251 w 365349"/>
                      <a:gd name="connsiteY5" fmla="*/ 491841 h 540190"/>
                      <a:gd name="connsiteX6" fmla="*/ 210790 w 365349"/>
                      <a:gd name="connsiteY6" fmla="*/ 492954 h 540190"/>
                      <a:gd name="connsiteX7" fmla="*/ 213441 w 365349"/>
                      <a:gd name="connsiteY7" fmla="*/ 504110 h 540190"/>
                      <a:gd name="connsiteX8" fmla="*/ 211245 w 365349"/>
                      <a:gd name="connsiteY8" fmla="*/ 517771 h 540190"/>
                      <a:gd name="connsiteX9" fmla="*/ 180709 w 365349"/>
                      <a:gd name="connsiteY9" fmla="*/ 539849 h 540190"/>
                      <a:gd name="connsiteX10" fmla="*/ 81513 w 365349"/>
                      <a:gd name="connsiteY10" fmla="*/ 523902 h 540190"/>
                      <a:gd name="connsiteX11" fmla="*/ 59435 w 365349"/>
                      <a:gd name="connsiteY11" fmla="*/ 493365 h 540190"/>
                      <a:gd name="connsiteX12" fmla="*/ 61631 w 365349"/>
                      <a:gd name="connsiteY12" fmla="*/ 479705 h 540190"/>
                      <a:gd name="connsiteX13" fmla="*/ 108025 w 365349"/>
                      <a:gd name="connsiteY13" fmla="*/ 446162 h 540190"/>
                      <a:gd name="connsiteX14" fmla="*/ 108784 w 365349"/>
                      <a:gd name="connsiteY14" fmla="*/ 446284 h 540190"/>
                      <a:gd name="connsiteX15" fmla="*/ 108784 w 365349"/>
                      <a:gd name="connsiteY15" fmla="*/ 285476 h 540190"/>
                      <a:gd name="connsiteX16" fmla="*/ 112463 w 365349"/>
                      <a:gd name="connsiteY16" fmla="*/ 267251 h 540190"/>
                      <a:gd name="connsiteX17" fmla="*/ 110129 w 365349"/>
                      <a:gd name="connsiteY17" fmla="*/ 253771 h 540190"/>
                      <a:gd name="connsiteX18" fmla="*/ 0 w 365349"/>
                      <a:gd name="connsiteY18" fmla="*/ 11643 h 540190"/>
                      <a:gd name="connsiteX0" fmla="*/ 336202 w 365349"/>
                      <a:gd name="connsiteY0" fmla="*/ 0 h 538549"/>
                      <a:gd name="connsiteX1" fmla="*/ 365243 w 365349"/>
                      <a:gd name="connsiteY1" fmla="*/ 25716 h 538549"/>
                      <a:gd name="connsiteX2" fmla="*/ 234038 w 365349"/>
                      <a:gd name="connsiteY2" fmla="*/ 315313 h 538549"/>
                      <a:gd name="connsiteX3" fmla="*/ 211252 w 365349"/>
                      <a:gd name="connsiteY3" fmla="*/ 354310 h 538549"/>
                      <a:gd name="connsiteX4" fmla="*/ 211251 w 365349"/>
                      <a:gd name="connsiteY4" fmla="*/ 490200 h 538549"/>
                      <a:gd name="connsiteX5" fmla="*/ 210790 w 365349"/>
                      <a:gd name="connsiteY5" fmla="*/ 491313 h 538549"/>
                      <a:gd name="connsiteX6" fmla="*/ 213441 w 365349"/>
                      <a:gd name="connsiteY6" fmla="*/ 502469 h 538549"/>
                      <a:gd name="connsiteX7" fmla="*/ 211245 w 365349"/>
                      <a:gd name="connsiteY7" fmla="*/ 516130 h 538549"/>
                      <a:gd name="connsiteX8" fmla="*/ 180709 w 365349"/>
                      <a:gd name="connsiteY8" fmla="*/ 538208 h 538549"/>
                      <a:gd name="connsiteX9" fmla="*/ 81513 w 365349"/>
                      <a:gd name="connsiteY9" fmla="*/ 522261 h 538549"/>
                      <a:gd name="connsiteX10" fmla="*/ 59435 w 365349"/>
                      <a:gd name="connsiteY10" fmla="*/ 491724 h 538549"/>
                      <a:gd name="connsiteX11" fmla="*/ 61631 w 365349"/>
                      <a:gd name="connsiteY11" fmla="*/ 478064 h 538549"/>
                      <a:gd name="connsiteX12" fmla="*/ 108025 w 365349"/>
                      <a:gd name="connsiteY12" fmla="*/ 444521 h 538549"/>
                      <a:gd name="connsiteX13" fmla="*/ 108784 w 365349"/>
                      <a:gd name="connsiteY13" fmla="*/ 444643 h 538549"/>
                      <a:gd name="connsiteX14" fmla="*/ 108784 w 365349"/>
                      <a:gd name="connsiteY14" fmla="*/ 283835 h 538549"/>
                      <a:gd name="connsiteX15" fmla="*/ 112463 w 365349"/>
                      <a:gd name="connsiteY15" fmla="*/ 265610 h 538549"/>
                      <a:gd name="connsiteX16" fmla="*/ 110129 w 365349"/>
                      <a:gd name="connsiteY16" fmla="*/ 252130 h 538549"/>
                      <a:gd name="connsiteX17" fmla="*/ 0 w 365349"/>
                      <a:gd name="connsiteY17" fmla="*/ 10002 h 538549"/>
                      <a:gd name="connsiteX0" fmla="*/ 339725 w 368872"/>
                      <a:gd name="connsiteY0" fmla="*/ 0 h 538549"/>
                      <a:gd name="connsiteX1" fmla="*/ 368766 w 368872"/>
                      <a:gd name="connsiteY1" fmla="*/ 25716 h 538549"/>
                      <a:gd name="connsiteX2" fmla="*/ 237561 w 368872"/>
                      <a:gd name="connsiteY2" fmla="*/ 315313 h 538549"/>
                      <a:gd name="connsiteX3" fmla="*/ 214775 w 368872"/>
                      <a:gd name="connsiteY3" fmla="*/ 354310 h 538549"/>
                      <a:gd name="connsiteX4" fmla="*/ 214774 w 368872"/>
                      <a:gd name="connsiteY4" fmla="*/ 490200 h 538549"/>
                      <a:gd name="connsiteX5" fmla="*/ 214313 w 368872"/>
                      <a:gd name="connsiteY5" fmla="*/ 491313 h 538549"/>
                      <a:gd name="connsiteX6" fmla="*/ 216964 w 368872"/>
                      <a:gd name="connsiteY6" fmla="*/ 502469 h 538549"/>
                      <a:gd name="connsiteX7" fmla="*/ 214768 w 368872"/>
                      <a:gd name="connsiteY7" fmla="*/ 516130 h 538549"/>
                      <a:gd name="connsiteX8" fmla="*/ 184232 w 368872"/>
                      <a:gd name="connsiteY8" fmla="*/ 538208 h 538549"/>
                      <a:gd name="connsiteX9" fmla="*/ 85036 w 368872"/>
                      <a:gd name="connsiteY9" fmla="*/ 522261 h 538549"/>
                      <a:gd name="connsiteX10" fmla="*/ 62958 w 368872"/>
                      <a:gd name="connsiteY10" fmla="*/ 491724 h 538549"/>
                      <a:gd name="connsiteX11" fmla="*/ 65154 w 368872"/>
                      <a:gd name="connsiteY11" fmla="*/ 478064 h 538549"/>
                      <a:gd name="connsiteX12" fmla="*/ 111548 w 368872"/>
                      <a:gd name="connsiteY12" fmla="*/ 444521 h 538549"/>
                      <a:gd name="connsiteX13" fmla="*/ 112307 w 368872"/>
                      <a:gd name="connsiteY13" fmla="*/ 444643 h 538549"/>
                      <a:gd name="connsiteX14" fmla="*/ 112307 w 368872"/>
                      <a:gd name="connsiteY14" fmla="*/ 283835 h 538549"/>
                      <a:gd name="connsiteX15" fmla="*/ 115986 w 368872"/>
                      <a:gd name="connsiteY15" fmla="*/ 265610 h 538549"/>
                      <a:gd name="connsiteX16" fmla="*/ 113652 w 368872"/>
                      <a:gd name="connsiteY16" fmla="*/ 252130 h 538549"/>
                      <a:gd name="connsiteX17" fmla="*/ 3523 w 368872"/>
                      <a:gd name="connsiteY17" fmla="*/ 10002 h 538549"/>
                      <a:gd name="connsiteX0" fmla="*/ 368766 w 368872"/>
                      <a:gd name="connsiteY0" fmla="*/ 15714 h 528547"/>
                      <a:gd name="connsiteX1" fmla="*/ 237561 w 368872"/>
                      <a:gd name="connsiteY1" fmla="*/ 305311 h 528547"/>
                      <a:gd name="connsiteX2" fmla="*/ 214775 w 368872"/>
                      <a:gd name="connsiteY2" fmla="*/ 344308 h 528547"/>
                      <a:gd name="connsiteX3" fmla="*/ 214774 w 368872"/>
                      <a:gd name="connsiteY3" fmla="*/ 480198 h 528547"/>
                      <a:gd name="connsiteX4" fmla="*/ 214313 w 368872"/>
                      <a:gd name="connsiteY4" fmla="*/ 481311 h 528547"/>
                      <a:gd name="connsiteX5" fmla="*/ 216964 w 368872"/>
                      <a:gd name="connsiteY5" fmla="*/ 492467 h 528547"/>
                      <a:gd name="connsiteX6" fmla="*/ 214768 w 368872"/>
                      <a:gd name="connsiteY6" fmla="*/ 506128 h 528547"/>
                      <a:gd name="connsiteX7" fmla="*/ 184232 w 368872"/>
                      <a:gd name="connsiteY7" fmla="*/ 528206 h 528547"/>
                      <a:gd name="connsiteX8" fmla="*/ 85036 w 368872"/>
                      <a:gd name="connsiteY8" fmla="*/ 512259 h 528547"/>
                      <a:gd name="connsiteX9" fmla="*/ 62958 w 368872"/>
                      <a:gd name="connsiteY9" fmla="*/ 481722 h 528547"/>
                      <a:gd name="connsiteX10" fmla="*/ 65154 w 368872"/>
                      <a:gd name="connsiteY10" fmla="*/ 468062 h 528547"/>
                      <a:gd name="connsiteX11" fmla="*/ 111548 w 368872"/>
                      <a:gd name="connsiteY11" fmla="*/ 434519 h 528547"/>
                      <a:gd name="connsiteX12" fmla="*/ 112307 w 368872"/>
                      <a:gd name="connsiteY12" fmla="*/ 434641 h 528547"/>
                      <a:gd name="connsiteX13" fmla="*/ 112307 w 368872"/>
                      <a:gd name="connsiteY13" fmla="*/ 273833 h 528547"/>
                      <a:gd name="connsiteX14" fmla="*/ 115986 w 368872"/>
                      <a:gd name="connsiteY14" fmla="*/ 255608 h 528547"/>
                      <a:gd name="connsiteX15" fmla="*/ 113652 w 368872"/>
                      <a:gd name="connsiteY15" fmla="*/ 242128 h 528547"/>
                      <a:gd name="connsiteX16" fmla="*/ 3523 w 368872"/>
                      <a:gd name="connsiteY16" fmla="*/ 0 h 528547"/>
                      <a:gd name="connsiteX0" fmla="*/ 368766 w 368911"/>
                      <a:gd name="connsiteY0" fmla="*/ 15714 h 528547"/>
                      <a:gd name="connsiteX1" fmla="*/ 237561 w 368911"/>
                      <a:gd name="connsiteY1" fmla="*/ 305311 h 528547"/>
                      <a:gd name="connsiteX2" fmla="*/ 214775 w 368911"/>
                      <a:gd name="connsiteY2" fmla="*/ 344308 h 528547"/>
                      <a:gd name="connsiteX3" fmla="*/ 214774 w 368911"/>
                      <a:gd name="connsiteY3" fmla="*/ 480198 h 528547"/>
                      <a:gd name="connsiteX4" fmla="*/ 214313 w 368911"/>
                      <a:gd name="connsiteY4" fmla="*/ 481311 h 528547"/>
                      <a:gd name="connsiteX5" fmla="*/ 216964 w 368911"/>
                      <a:gd name="connsiteY5" fmla="*/ 492467 h 528547"/>
                      <a:gd name="connsiteX6" fmla="*/ 214768 w 368911"/>
                      <a:gd name="connsiteY6" fmla="*/ 506128 h 528547"/>
                      <a:gd name="connsiteX7" fmla="*/ 184232 w 368911"/>
                      <a:gd name="connsiteY7" fmla="*/ 528206 h 528547"/>
                      <a:gd name="connsiteX8" fmla="*/ 85036 w 368911"/>
                      <a:gd name="connsiteY8" fmla="*/ 512259 h 528547"/>
                      <a:gd name="connsiteX9" fmla="*/ 62958 w 368911"/>
                      <a:gd name="connsiteY9" fmla="*/ 481722 h 528547"/>
                      <a:gd name="connsiteX10" fmla="*/ 65154 w 368911"/>
                      <a:gd name="connsiteY10" fmla="*/ 468062 h 528547"/>
                      <a:gd name="connsiteX11" fmla="*/ 111548 w 368911"/>
                      <a:gd name="connsiteY11" fmla="*/ 434519 h 528547"/>
                      <a:gd name="connsiteX12" fmla="*/ 112307 w 368911"/>
                      <a:gd name="connsiteY12" fmla="*/ 434641 h 528547"/>
                      <a:gd name="connsiteX13" fmla="*/ 112307 w 368911"/>
                      <a:gd name="connsiteY13" fmla="*/ 273833 h 528547"/>
                      <a:gd name="connsiteX14" fmla="*/ 115986 w 368911"/>
                      <a:gd name="connsiteY14" fmla="*/ 255608 h 528547"/>
                      <a:gd name="connsiteX15" fmla="*/ 113652 w 368911"/>
                      <a:gd name="connsiteY15" fmla="*/ 242128 h 528547"/>
                      <a:gd name="connsiteX16" fmla="*/ 3523 w 368911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14775 w 368766"/>
                      <a:gd name="connsiteY2" fmla="*/ 344308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12307 w 368766"/>
                      <a:gd name="connsiteY13" fmla="*/ 273833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5986 w 368766"/>
                      <a:gd name="connsiteY14" fmla="*/ 255608 h 528547"/>
                      <a:gd name="connsiteX15" fmla="*/ 113652 w 368766"/>
                      <a:gd name="connsiteY15" fmla="*/ 242128 h 528547"/>
                      <a:gd name="connsiteX16" fmla="*/ 3523 w 368766"/>
                      <a:gd name="connsiteY16" fmla="*/ 0 h 528547"/>
                      <a:gd name="connsiteX0" fmla="*/ 368766 w 368766"/>
                      <a:gd name="connsiteY0" fmla="*/ 15714 h 528547"/>
                      <a:gd name="connsiteX1" fmla="*/ 237561 w 368766"/>
                      <a:gd name="connsiteY1" fmla="*/ 305311 h 528547"/>
                      <a:gd name="connsiteX2" fmla="*/ 202263 w 368766"/>
                      <a:gd name="connsiteY2" fmla="*/ 347121 h 528547"/>
                      <a:gd name="connsiteX3" fmla="*/ 214774 w 368766"/>
                      <a:gd name="connsiteY3" fmla="*/ 480198 h 528547"/>
                      <a:gd name="connsiteX4" fmla="*/ 214313 w 368766"/>
                      <a:gd name="connsiteY4" fmla="*/ 481311 h 528547"/>
                      <a:gd name="connsiteX5" fmla="*/ 216964 w 368766"/>
                      <a:gd name="connsiteY5" fmla="*/ 492467 h 528547"/>
                      <a:gd name="connsiteX6" fmla="*/ 214768 w 368766"/>
                      <a:gd name="connsiteY6" fmla="*/ 506128 h 528547"/>
                      <a:gd name="connsiteX7" fmla="*/ 184232 w 368766"/>
                      <a:gd name="connsiteY7" fmla="*/ 528206 h 528547"/>
                      <a:gd name="connsiteX8" fmla="*/ 85036 w 368766"/>
                      <a:gd name="connsiteY8" fmla="*/ 512259 h 528547"/>
                      <a:gd name="connsiteX9" fmla="*/ 62958 w 368766"/>
                      <a:gd name="connsiteY9" fmla="*/ 481722 h 528547"/>
                      <a:gd name="connsiteX10" fmla="*/ 65154 w 368766"/>
                      <a:gd name="connsiteY10" fmla="*/ 468062 h 528547"/>
                      <a:gd name="connsiteX11" fmla="*/ 111548 w 368766"/>
                      <a:gd name="connsiteY11" fmla="*/ 434519 h 528547"/>
                      <a:gd name="connsiteX12" fmla="*/ 112307 w 368766"/>
                      <a:gd name="connsiteY12" fmla="*/ 434641 h 528547"/>
                      <a:gd name="connsiteX13" fmla="*/ 100884 w 368766"/>
                      <a:gd name="connsiteY13" fmla="*/ 329881 h 528547"/>
                      <a:gd name="connsiteX14" fmla="*/ 113652 w 368766"/>
                      <a:gd name="connsiteY14" fmla="*/ 242128 h 528547"/>
                      <a:gd name="connsiteX15" fmla="*/ 3523 w 368766"/>
                      <a:gd name="connsiteY15" fmla="*/ 0 h 5285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8766" h="528547">
                        <a:moveTo>
                          <a:pt x="368766" y="15714"/>
                        </a:moveTo>
                        <a:cubicBezTo>
                          <a:pt x="346591" y="235059"/>
                          <a:pt x="291092" y="212116"/>
                          <a:pt x="237561" y="305311"/>
                        </a:cubicBezTo>
                        <a:lnTo>
                          <a:pt x="202263" y="347121"/>
                        </a:lnTo>
                        <a:cubicBezTo>
                          <a:pt x="202263" y="392418"/>
                          <a:pt x="214774" y="434901"/>
                          <a:pt x="214774" y="480198"/>
                        </a:cubicBezTo>
                        <a:lnTo>
                          <a:pt x="214313" y="481311"/>
                        </a:lnTo>
                        <a:lnTo>
                          <a:pt x="216964" y="492467"/>
                        </a:lnTo>
                        <a:lnTo>
                          <a:pt x="214768" y="506128"/>
                        </a:lnTo>
                        <a:cubicBezTo>
                          <a:pt x="212432" y="520657"/>
                          <a:pt x="198761" y="530542"/>
                          <a:pt x="184232" y="528206"/>
                        </a:cubicBezTo>
                        <a:lnTo>
                          <a:pt x="85036" y="512259"/>
                        </a:lnTo>
                        <a:cubicBezTo>
                          <a:pt x="70507" y="509923"/>
                          <a:pt x="60622" y="496252"/>
                          <a:pt x="62958" y="481722"/>
                        </a:cubicBezTo>
                        <a:lnTo>
                          <a:pt x="65154" y="468062"/>
                        </a:lnTo>
                        <a:cubicBezTo>
                          <a:pt x="68703" y="445988"/>
                          <a:pt x="89474" y="430971"/>
                          <a:pt x="111548" y="434519"/>
                        </a:cubicBezTo>
                        <a:lnTo>
                          <a:pt x="112307" y="434641"/>
                        </a:lnTo>
                        <a:lnTo>
                          <a:pt x="100884" y="329881"/>
                        </a:lnTo>
                        <a:lnTo>
                          <a:pt x="113652" y="242128"/>
                        </a:lnTo>
                        <a:cubicBezTo>
                          <a:pt x="91627" y="169627"/>
                          <a:pt x="-21211" y="184040"/>
                          <a:pt x="3523" y="0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6C32DAE4-D162-826D-601F-312012F0C0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645102" y="5053589"/>
                    <a:ext cx="156793" cy="284519"/>
                  </a:xfrm>
                  <a:custGeom>
                    <a:avLst/>
                    <a:gdLst>
                      <a:gd name="connsiteX0" fmla="*/ 22920 w 156793"/>
                      <a:gd name="connsiteY0" fmla="*/ 0 h 284519"/>
                      <a:gd name="connsiteX1" fmla="*/ 125387 w 156793"/>
                      <a:gd name="connsiteY1" fmla="*/ 0 h 284519"/>
                      <a:gd name="connsiteX2" fmla="*/ 125387 w 156793"/>
                      <a:gd name="connsiteY2" fmla="*/ 32270 h 284519"/>
                      <a:gd name="connsiteX3" fmla="*/ 124850 w 156793"/>
                      <a:gd name="connsiteY3" fmla="*/ 33567 h 284519"/>
                      <a:gd name="connsiteX4" fmla="*/ 156793 w 156793"/>
                      <a:gd name="connsiteY4" fmla="*/ 232271 h 284519"/>
                      <a:gd name="connsiteX5" fmla="*/ 153759 w 156793"/>
                      <a:gd name="connsiteY5" fmla="*/ 245039 h 284519"/>
                      <a:gd name="connsiteX6" fmla="*/ 153759 w 156793"/>
                      <a:gd name="connsiteY6" fmla="*/ 257874 h 284519"/>
                      <a:gd name="connsiteX7" fmla="*/ 127114 w 156793"/>
                      <a:gd name="connsiteY7" fmla="*/ 284519 h 284519"/>
                      <a:gd name="connsiteX8" fmla="*/ 26645 w 156793"/>
                      <a:gd name="connsiteY8" fmla="*/ 284519 h 284519"/>
                      <a:gd name="connsiteX9" fmla="*/ 0 w 156793"/>
                      <a:gd name="connsiteY9" fmla="*/ 257874 h 284519"/>
                      <a:gd name="connsiteX10" fmla="*/ 0 w 156793"/>
                      <a:gd name="connsiteY10" fmla="*/ 244038 h 284519"/>
                      <a:gd name="connsiteX11" fmla="*/ 40481 w 156793"/>
                      <a:gd name="connsiteY11" fmla="*/ 203557 h 284519"/>
                      <a:gd name="connsiteX12" fmla="*/ 48394 w 156793"/>
                      <a:gd name="connsiteY12" fmla="*/ 203557 h 284519"/>
                      <a:gd name="connsiteX13" fmla="*/ 22870 w 156793"/>
                      <a:gd name="connsiteY13" fmla="*/ 44786 h 284519"/>
                      <a:gd name="connsiteX14" fmla="*/ 23329 w 156793"/>
                      <a:gd name="connsiteY14" fmla="*/ 33256 h 284519"/>
                      <a:gd name="connsiteX15" fmla="*/ 22920 w 156793"/>
                      <a:gd name="connsiteY15" fmla="*/ 32270 h 284519"/>
                      <a:gd name="connsiteX16" fmla="*/ 22920 w 156793"/>
                      <a:gd name="connsiteY16" fmla="*/ 0 h 284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56793" h="284519">
                        <a:moveTo>
                          <a:pt x="22920" y="0"/>
                        </a:moveTo>
                        <a:lnTo>
                          <a:pt x="125387" y="0"/>
                        </a:lnTo>
                        <a:lnTo>
                          <a:pt x="125387" y="32270"/>
                        </a:lnTo>
                        <a:lnTo>
                          <a:pt x="124850" y="33567"/>
                        </a:lnTo>
                        <a:lnTo>
                          <a:pt x="156793" y="232271"/>
                        </a:lnTo>
                        <a:lnTo>
                          <a:pt x="153759" y="245039"/>
                        </a:lnTo>
                        <a:lnTo>
                          <a:pt x="153759" y="257874"/>
                        </a:lnTo>
                        <a:cubicBezTo>
                          <a:pt x="153759" y="272590"/>
                          <a:pt x="141830" y="284519"/>
                          <a:pt x="127114" y="284519"/>
                        </a:cubicBezTo>
                        <a:lnTo>
                          <a:pt x="26645" y="284519"/>
                        </a:lnTo>
                        <a:cubicBezTo>
                          <a:pt x="11929" y="284519"/>
                          <a:pt x="0" y="272590"/>
                          <a:pt x="0" y="257874"/>
                        </a:cubicBezTo>
                        <a:lnTo>
                          <a:pt x="0" y="244038"/>
                        </a:lnTo>
                        <a:cubicBezTo>
                          <a:pt x="0" y="221681"/>
                          <a:pt x="18124" y="203557"/>
                          <a:pt x="40481" y="203557"/>
                        </a:cubicBezTo>
                        <a:lnTo>
                          <a:pt x="48394" y="203557"/>
                        </a:lnTo>
                        <a:lnTo>
                          <a:pt x="22870" y="44786"/>
                        </a:lnTo>
                        <a:lnTo>
                          <a:pt x="23329" y="33256"/>
                        </a:lnTo>
                        <a:lnTo>
                          <a:pt x="22920" y="32270"/>
                        </a:lnTo>
                        <a:lnTo>
                          <a:pt x="2292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2FEB0905-A68B-5387-D879-127FC1B47308}"/>
                      </a:ext>
                    </a:extLst>
                  </p:cNvPr>
                  <p:cNvGrpSpPr/>
                  <p:nvPr/>
                </p:nvGrpSpPr>
                <p:grpSpPr>
                  <a:xfrm>
                    <a:off x="8837634" y="3874668"/>
                    <a:ext cx="2136732" cy="1559054"/>
                    <a:chOff x="5941914" y="3874668"/>
                    <a:chExt cx="2136732" cy="1559054"/>
                  </a:xfrm>
                  <a:grpFill/>
                </p:grpSpPr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882403E8-397B-1594-5E72-1254D0E2AFA6}"/>
                        </a:ext>
                      </a:extLst>
                    </p:cNvPr>
                    <p:cNvSpPr/>
                    <p:nvPr/>
                  </p:nvSpPr>
                  <p:spPr bwMode="auto">
                    <a:xfrm rot="14740246">
                      <a:off x="7612682" y="4344171"/>
                      <a:ext cx="364677" cy="567250"/>
                    </a:xfrm>
                    <a:custGeom>
                      <a:avLst/>
                      <a:gdLst>
                        <a:gd name="connsiteX0" fmla="*/ 460112 w 460112"/>
                        <a:gd name="connsiteY0" fmla="*/ 641476 h 715698"/>
                        <a:gd name="connsiteX1" fmla="*/ 389674 w 460112"/>
                        <a:gd name="connsiteY1" fmla="*/ 647432 h 715698"/>
                        <a:gd name="connsiteX2" fmla="*/ 387082 w 460112"/>
                        <a:gd name="connsiteY2" fmla="*/ 647162 h 715698"/>
                        <a:gd name="connsiteX3" fmla="*/ 407129 w 460112"/>
                        <a:gd name="connsiteY3" fmla="*/ 671599 h 715698"/>
                        <a:gd name="connsiteX4" fmla="*/ 407129 w 460112"/>
                        <a:gd name="connsiteY4" fmla="*/ 671600 h 715698"/>
                        <a:gd name="connsiteX5" fmla="*/ 336441 w 460112"/>
                        <a:gd name="connsiteY5" fmla="*/ 671966 h 715698"/>
                        <a:gd name="connsiteX6" fmla="*/ 316044 w 460112"/>
                        <a:gd name="connsiteY6" fmla="*/ 668191 h 715698"/>
                        <a:gd name="connsiteX7" fmla="*/ 349213 w 460112"/>
                        <a:gd name="connsiteY7" fmla="*/ 715697 h 715698"/>
                        <a:gd name="connsiteX8" fmla="*/ 349213 w 460112"/>
                        <a:gd name="connsiteY8" fmla="*/ 715698 h 715698"/>
                        <a:gd name="connsiteX9" fmla="*/ 0 w 460112"/>
                        <a:gd name="connsiteY9" fmla="*/ 389801 h 715698"/>
                        <a:gd name="connsiteX10" fmla="*/ 59640 w 460112"/>
                        <a:gd name="connsiteY10" fmla="*/ 207589 h 715698"/>
                        <a:gd name="connsiteX11" fmla="*/ 66246 w 460112"/>
                        <a:gd name="connsiteY11" fmla="*/ 200117 h 715698"/>
                        <a:gd name="connsiteX12" fmla="*/ 68766 w 460112"/>
                        <a:gd name="connsiteY12" fmla="*/ 194591 h 715698"/>
                        <a:gd name="connsiteX13" fmla="*/ 117436 w 460112"/>
                        <a:gd name="connsiteY13" fmla="*/ 130445 h 715698"/>
                        <a:gd name="connsiteX14" fmla="*/ 146817 w 460112"/>
                        <a:gd name="connsiteY14" fmla="*/ 106462 h 715698"/>
                        <a:gd name="connsiteX15" fmla="*/ 162304 w 460112"/>
                        <a:gd name="connsiteY15" fmla="*/ 89381 h 715698"/>
                        <a:gd name="connsiteX16" fmla="*/ 344597 w 460112"/>
                        <a:gd name="connsiteY16" fmla="*/ 0 h 715698"/>
                        <a:gd name="connsiteX17" fmla="*/ 333035 w 460112"/>
                        <a:gd name="connsiteY17" fmla="*/ 25122 h 715698"/>
                        <a:gd name="connsiteX18" fmla="*/ 342724 w 460112"/>
                        <a:gd name="connsiteY18" fmla="*/ 22996 h 715698"/>
                        <a:gd name="connsiteX19" fmla="*/ 318177 w 460112"/>
                        <a:gd name="connsiteY19" fmla="*/ 66824 h 715698"/>
                        <a:gd name="connsiteX20" fmla="*/ 349213 w 460112"/>
                        <a:gd name="connsiteY20" fmla="*/ 63904 h 715698"/>
                        <a:gd name="connsiteX21" fmla="*/ 296733 w 460112"/>
                        <a:gd name="connsiteY21" fmla="*/ 139069 h 715698"/>
                        <a:gd name="connsiteX22" fmla="*/ 284892 w 460112"/>
                        <a:gd name="connsiteY22" fmla="*/ 164520 h 715698"/>
                        <a:gd name="connsiteX23" fmla="*/ 283656 w 460112"/>
                        <a:gd name="connsiteY23" fmla="*/ 169217 h 715698"/>
                        <a:gd name="connsiteX24" fmla="*/ 460112 w 460112"/>
                        <a:gd name="connsiteY24" fmla="*/ 641475 h 7156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460112" h="715698">
                          <a:moveTo>
                            <a:pt x="460112" y="641476"/>
                          </a:moveTo>
                          <a:cubicBezTo>
                            <a:pt x="436386" y="645749"/>
                            <a:pt x="412817" y="647676"/>
                            <a:pt x="389674" y="647432"/>
                          </a:cubicBezTo>
                          <a:lnTo>
                            <a:pt x="387082" y="647162"/>
                          </a:lnTo>
                          <a:lnTo>
                            <a:pt x="407129" y="671599"/>
                          </a:lnTo>
                          <a:lnTo>
                            <a:pt x="407129" y="671600"/>
                          </a:lnTo>
                          <a:cubicBezTo>
                            <a:pt x="383139" y="673982"/>
                            <a:pt x="359491" y="674039"/>
                            <a:pt x="336441" y="671966"/>
                          </a:cubicBezTo>
                          <a:lnTo>
                            <a:pt x="316044" y="668191"/>
                          </a:lnTo>
                          <a:lnTo>
                            <a:pt x="349213" y="715697"/>
                          </a:lnTo>
                          <a:lnTo>
                            <a:pt x="349213" y="715698"/>
                          </a:lnTo>
                          <a:cubicBezTo>
                            <a:pt x="156348" y="715698"/>
                            <a:pt x="0" y="569789"/>
                            <a:pt x="0" y="389801"/>
                          </a:cubicBezTo>
                          <a:cubicBezTo>
                            <a:pt x="0" y="322305"/>
                            <a:pt x="21986" y="259602"/>
                            <a:pt x="59640" y="207589"/>
                          </a:cubicBezTo>
                          <a:lnTo>
                            <a:pt x="66246" y="200117"/>
                          </a:lnTo>
                          <a:lnTo>
                            <a:pt x="68766" y="194591"/>
                          </a:lnTo>
                          <a:cubicBezTo>
                            <a:pt x="82237" y="171474"/>
                            <a:pt x="98598" y="149936"/>
                            <a:pt x="117436" y="130445"/>
                          </a:cubicBezTo>
                          <a:lnTo>
                            <a:pt x="146817" y="106462"/>
                          </a:lnTo>
                          <a:lnTo>
                            <a:pt x="162304" y="89381"/>
                          </a:lnTo>
                          <a:cubicBezTo>
                            <a:pt x="210928" y="44919"/>
                            <a:pt x="273418" y="12818"/>
                            <a:pt x="344597" y="0"/>
                          </a:cubicBezTo>
                          <a:lnTo>
                            <a:pt x="333035" y="25122"/>
                          </a:lnTo>
                          <a:lnTo>
                            <a:pt x="342724" y="22996"/>
                          </a:lnTo>
                          <a:lnTo>
                            <a:pt x="318177" y="66824"/>
                          </a:lnTo>
                          <a:lnTo>
                            <a:pt x="349213" y="63904"/>
                          </a:lnTo>
                          <a:cubicBezTo>
                            <a:pt x="329220" y="87858"/>
                            <a:pt x="311727" y="113013"/>
                            <a:pt x="296733" y="139069"/>
                          </a:cubicBezTo>
                          <a:lnTo>
                            <a:pt x="284892" y="164520"/>
                          </a:lnTo>
                          <a:lnTo>
                            <a:pt x="283656" y="169217"/>
                          </a:lnTo>
                          <a:cubicBezTo>
                            <a:pt x="253933" y="342580"/>
                            <a:pt x="316585" y="521287"/>
                            <a:pt x="460112" y="641475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A1ED4C3-EB5A-D442-8678-3554B08DC122}"/>
                        </a:ext>
                      </a:extLst>
                    </p:cNvPr>
                    <p:cNvSpPr/>
                    <p:nvPr/>
                  </p:nvSpPr>
                  <p:spPr bwMode="auto">
                    <a:xfrm rot="20729329">
                      <a:off x="6022939" y="4560090"/>
                      <a:ext cx="231653" cy="83716"/>
                    </a:xfrm>
                    <a:custGeom>
                      <a:avLst/>
                      <a:gdLst>
                        <a:gd name="connsiteX0" fmla="*/ 319689 w 319689"/>
                        <a:gd name="connsiteY0" fmla="*/ 110554 h 110554"/>
                        <a:gd name="connsiteX1" fmla="*/ 248252 w 319689"/>
                        <a:gd name="connsiteY1" fmla="*/ 110554 h 110554"/>
                        <a:gd name="connsiteX2" fmla="*/ 214312 w 319689"/>
                        <a:gd name="connsiteY2" fmla="*/ 110554 h 110554"/>
                        <a:gd name="connsiteX3" fmla="*/ 176815 w 319689"/>
                        <a:gd name="connsiteY3" fmla="*/ 110554 h 110554"/>
                        <a:gd name="connsiteX4" fmla="*/ 142875 w 319689"/>
                        <a:gd name="connsiteY4" fmla="*/ 110554 h 110554"/>
                        <a:gd name="connsiteX5" fmla="*/ 105377 w 319689"/>
                        <a:gd name="connsiteY5" fmla="*/ 110554 h 110554"/>
                        <a:gd name="connsiteX6" fmla="*/ 71438 w 319689"/>
                        <a:gd name="connsiteY6" fmla="*/ 110554 h 110554"/>
                        <a:gd name="connsiteX7" fmla="*/ 0 w 319689"/>
                        <a:gd name="connsiteY7" fmla="*/ 110554 h 110554"/>
                        <a:gd name="connsiteX8" fmla="*/ 52689 w 319689"/>
                        <a:gd name="connsiteY8" fmla="*/ 0 h 110554"/>
                        <a:gd name="connsiteX9" fmla="*/ 88408 w 319689"/>
                        <a:gd name="connsiteY9" fmla="*/ 74948 h 110554"/>
                        <a:gd name="connsiteX10" fmla="*/ 124127 w 319689"/>
                        <a:gd name="connsiteY10" fmla="*/ 0 h 110554"/>
                        <a:gd name="connsiteX11" fmla="*/ 159845 w 319689"/>
                        <a:gd name="connsiteY11" fmla="*/ 74947 h 110554"/>
                        <a:gd name="connsiteX12" fmla="*/ 195564 w 319689"/>
                        <a:gd name="connsiteY12" fmla="*/ 0 h 110554"/>
                        <a:gd name="connsiteX13" fmla="*/ 231282 w 319689"/>
                        <a:gd name="connsiteY13" fmla="*/ 74947 h 110554"/>
                        <a:gd name="connsiteX14" fmla="*/ 267001 w 319689"/>
                        <a:gd name="connsiteY14" fmla="*/ 0 h 110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19689" h="110554">
                          <a:moveTo>
                            <a:pt x="319689" y="110554"/>
                          </a:moveTo>
                          <a:lnTo>
                            <a:pt x="248252" y="110554"/>
                          </a:lnTo>
                          <a:lnTo>
                            <a:pt x="214312" y="110554"/>
                          </a:lnTo>
                          <a:lnTo>
                            <a:pt x="176815" y="110554"/>
                          </a:lnTo>
                          <a:lnTo>
                            <a:pt x="142875" y="110554"/>
                          </a:lnTo>
                          <a:lnTo>
                            <a:pt x="105377" y="110554"/>
                          </a:lnTo>
                          <a:lnTo>
                            <a:pt x="71438" y="110554"/>
                          </a:lnTo>
                          <a:lnTo>
                            <a:pt x="0" y="110554"/>
                          </a:lnTo>
                          <a:lnTo>
                            <a:pt x="52689" y="0"/>
                          </a:lnTo>
                          <a:lnTo>
                            <a:pt x="88408" y="74948"/>
                          </a:lnTo>
                          <a:lnTo>
                            <a:pt x="124127" y="0"/>
                          </a:lnTo>
                          <a:lnTo>
                            <a:pt x="159845" y="74947"/>
                          </a:lnTo>
                          <a:lnTo>
                            <a:pt x="195564" y="0"/>
                          </a:lnTo>
                          <a:lnTo>
                            <a:pt x="231282" y="74947"/>
                          </a:lnTo>
                          <a:lnTo>
                            <a:pt x="267001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9A508DD3-646F-7753-F6CF-096AEAB872B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5982327" y="4470309"/>
                      <a:ext cx="231653" cy="83716"/>
                    </a:xfrm>
                    <a:custGeom>
                      <a:avLst/>
                      <a:gdLst>
                        <a:gd name="connsiteX0" fmla="*/ 319689 w 319689"/>
                        <a:gd name="connsiteY0" fmla="*/ 110554 h 110554"/>
                        <a:gd name="connsiteX1" fmla="*/ 248252 w 319689"/>
                        <a:gd name="connsiteY1" fmla="*/ 110554 h 110554"/>
                        <a:gd name="connsiteX2" fmla="*/ 214312 w 319689"/>
                        <a:gd name="connsiteY2" fmla="*/ 110554 h 110554"/>
                        <a:gd name="connsiteX3" fmla="*/ 176815 w 319689"/>
                        <a:gd name="connsiteY3" fmla="*/ 110554 h 110554"/>
                        <a:gd name="connsiteX4" fmla="*/ 142875 w 319689"/>
                        <a:gd name="connsiteY4" fmla="*/ 110554 h 110554"/>
                        <a:gd name="connsiteX5" fmla="*/ 105377 w 319689"/>
                        <a:gd name="connsiteY5" fmla="*/ 110554 h 110554"/>
                        <a:gd name="connsiteX6" fmla="*/ 71438 w 319689"/>
                        <a:gd name="connsiteY6" fmla="*/ 110554 h 110554"/>
                        <a:gd name="connsiteX7" fmla="*/ 0 w 319689"/>
                        <a:gd name="connsiteY7" fmla="*/ 110554 h 110554"/>
                        <a:gd name="connsiteX8" fmla="*/ 52689 w 319689"/>
                        <a:gd name="connsiteY8" fmla="*/ 0 h 110554"/>
                        <a:gd name="connsiteX9" fmla="*/ 88408 w 319689"/>
                        <a:gd name="connsiteY9" fmla="*/ 74948 h 110554"/>
                        <a:gd name="connsiteX10" fmla="*/ 124127 w 319689"/>
                        <a:gd name="connsiteY10" fmla="*/ 0 h 110554"/>
                        <a:gd name="connsiteX11" fmla="*/ 159845 w 319689"/>
                        <a:gd name="connsiteY11" fmla="*/ 74947 h 110554"/>
                        <a:gd name="connsiteX12" fmla="*/ 195564 w 319689"/>
                        <a:gd name="connsiteY12" fmla="*/ 0 h 110554"/>
                        <a:gd name="connsiteX13" fmla="*/ 231282 w 319689"/>
                        <a:gd name="connsiteY13" fmla="*/ 74947 h 110554"/>
                        <a:gd name="connsiteX14" fmla="*/ 267001 w 319689"/>
                        <a:gd name="connsiteY14" fmla="*/ 0 h 1105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19689" h="110554">
                          <a:moveTo>
                            <a:pt x="319689" y="110554"/>
                          </a:moveTo>
                          <a:lnTo>
                            <a:pt x="248252" y="110554"/>
                          </a:lnTo>
                          <a:lnTo>
                            <a:pt x="214312" y="110554"/>
                          </a:lnTo>
                          <a:lnTo>
                            <a:pt x="176815" y="110554"/>
                          </a:lnTo>
                          <a:lnTo>
                            <a:pt x="142875" y="110554"/>
                          </a:lnTo>
                          <a:lnTo>
                            <a:pt x="105377" y="110554"/>
                          </a:lnTo>
                          <a:lnTo>
                            <a:pt x="71438" y="110554"/>
                          </a:lnTo>
                          <a:lnTo>
                            <a:pt x="0" y="110554"/>
                          </a:lnTo>
                          <a:lnTo>
                            <a:pt x="52689" y="0"/>
                          </a:lnTo>
                          <a:lnTo>
                            <a:pt x="88408" y="74948"/>
                          </a:lnTo>
                          <a:lnTo>
                            <a:pt x="124127" y="0"/>
                          </a:lnTo>
                          <a:lnTo>
                            <a:pt x="159845" y="74947"/>
                          </a:lnTo>
                          <a:lnTo>
                            <a:pt x="195564" y="0"/>
                          </a:lnTo>
                          <a:lnTo>
                            <a:pt x="231282" y="74947"/>
                          </a:lnTo>
                          <a:lnTo>
                            <a:pt x="267001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" name="楕円 93">
                      <a:extLst>
                        <a:ext uri="{FF2B5EF4-FFF2-40B4-BE49-F238E27FC236}">
                          <a16:creationId xmlns:a16="http://schemas.microsoft.com/office/drawing/2014/main" id="{EAC3A10F-C1DB-7787-4F7D-75A348DB5A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1914" y="4305402"/>
                      <a:ext cx="90010" cy="9001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" name="楕円 210">
                      <a:extLst>
                        <a:ext uri="{FF2B5EF4-FFF2-40B4-BE49-F238E27FC236}">
                          <a16:creationId xmlns:a16="http://schemas.microsoft.com/office/drawing/2014/main" id="{7C5593C7-8871-C05A-E871-D097EE87A0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5542" y="3874668"/>
                      <a:ext cx="199034" cy="270492"/>
                    </a:xfrm>
                    <a:custGeom>
                      <a:avLst/>
                      <a:gdLst>
                        <a:gd name="connsiteX0" fmla="*/ 0 w 823381"/>
                        <a:gd name="connsiteY0" fmla="*/ 411691 h 823381"/>
                        <a:gd name="connsiteX1" fmla="*/ 411691 w 823381"/>
                        <a:gd name="connsiteY1" fmla="*/ 0 h 823381"/>
                        <a:gd name="connsiteX2" fmla="*/ 823382 w 823381"/>
                        <a:gd name="connsiteY2" fmla="*/ 411691 h 823381"/>
                        <a:gd name="connsiteX3" fmla="*/ 411691 w 823381"/>
                        <a:gd name="connsiteY3" fmla="*/ 823382 h 823381"/>
                        <a:gd name="connsiteX4" fmla="*/ 0 w 823381"/>
                        <a:gd name="connsiteY4" fmla="*/ 411691 h 823381"/>
                        <a:gd name="connsiteX0" fmla="*/ 11095 w 834477"/>
                        <a:gd name="connsiteY0" fmla="*/ 1097491 h 1509182"/>
                        <a:gd name="connsiteX1" fmla="*/ 232286 w 834477"/>
                        <a:gd name="connsiteY1" fmla="*/ 0 h 1509182"/>
                        <a:gd name="connsiteX2" fmla="*/ 834477 w 834477"/>
                        <a:gd name="connsiteY2" fmla="*/ 1097491 h 1509182"/>
                        <a:gd name="connsiteX3" fmla="*/ 422786 w 834477"/>
                        <a:gd name="connsiteY3" fmla="*/ 1509182 h 1509182"/>
                        <a:gd name="connsiteX4" fmla="*/ 11095 w 834477"/>
                        <a:gd name="connsiteY4" fmla="*/ 1097491 h 1509182"/>
                        <a:gd name="connsiteX0" fmla="*/ 11518 w 834900"/>
                        <a:gd name="connsiteY0" fmla="*/ 1097491 h 1375832"/>
                        <a:gd name="connsiteX1" fmla="*/ 232709 w 834900"/>
                        <a:gd name="connsiteY1" fmla="*/ 0 h 1375832"/>
                        <a:gd name="connsiteX2" fmla="*/ 834900 w 834900"/>
                        <a:gd name="connsiteY2" fmla="*/ 1097491 h 1375832"/>
                        <a:gd name="connsiteX3" fmla="*/ 429559 w 834900"/>
                        <a:gd name="connsiteY3" fmla="*/ 1375832 h 1375832"/>
                        <a:gd name="connsiteX4" fmla="*/ 11518 w 834900"/>
                        <a:gd name="connsiteY4" fmla="*/ 1097491 h 1375832"/>
                        <a:gd name="connsiteX0" fmla="*/ 6336 w 944018"/>
                        <a:gd name="connsiteY0" fmla="*/ 1097491 h 1375832"/>
                        <a:gd name="connsiteX1" fmla="*/ 227527 w 944018"/>
                        <a:gd name="connsiteY1" fmla="*/ 0 h 1375832"/>
                        <a:gd name="connsiteX2" fmla="*/ 944018 w 944018"/>
                        <a:gd name="connsiteY2" fmla="*/ 1097491 h 1375832"/>
                        <a:gd name="connsiteX3" fmla="*/ 424377 w 944018"/>
                        <a:gd name="connsiteY3" fmla="*/ 1375832 h 1375832"/>
                        <a:gd name="connsiteX4" fmla="*/ 6336 w 944018"/>
                        <a:gd name="connsiteY4" fmla="*/ 1097491 h 1375832"/>
                        <a:gd name="connsiteX0" fmla="*/ 16720 w 954402"/>
                        <a:gd name="connsiteY0" fmla="*/ 1104079 h 1382420"/>
                        <a:gd name="connsiteX1" fmla="*/ 237911 w 954402"/>
                        <a:gd name="connsiteY1" fmla="*/ 6588 h 1382420"/>
                        <a:gd name="connsiteX2" fmla="*/ 954402 w 954402"/>
                        <a:gd name="connsiteY2" fmla="*/ 1104079 h 1382420"/>
                        <a:gd name="connsiteX3" fmla="*/ 434761 w 954402"/>
                        <a:gd name="connsiteY3" fmla="*/ 1382420 h 1382420"/>
                        <a:gd name="connsiteX4" fmla="*/ 16720 w 954402"/>
                        <a:gd name="connsiteY4" fmla="*/ 1104079 h 1382420"/>
                        <a:gd name="connsiteX0" fmla="*/ 7895 w 945577"/>
                        <a:gd name="connsiteY0" fmla="*/ 1104079 h 1382420"/>
                        <a:gd name="connsiteX1" fmla="*/ 229086 w 945577"/>
                        <a:gd name="connsiteY1" fmla="*/ 6588 h 1382420"/>
                        <a:gd name="connsiteX2" fmla="*/ 945577 w 945577"/>
                        <a:gd name="connsiteY2" fmla="*/ 1104079 h 1382420"/>
                        <a:gd name="connsiteX3" fmla="*/ 425936 w 945577"/>
                        <a:gd name="connsiteY3" fmla="*/ 1382420 h 1382420"/>
                        <a:gd name="connsiteX4" fmla="*/ 7895 w 945577"/>
                        <a:gd name="connsiteY4" fmla="*/ 1104079 h 1382420"/>
                        <a:gd name="connsiteX0" fmla="*/ 7895 w 945577"/>
                        <a:gd name="connsiteY0" fmla="*/ 1097490 h 1375831"/>
                        <a:gd name="connsiteX1" fmla="*/ 229086 w 945577"/>
                        <a:gd name="connsiteY1" fmla="*/ -1 h 1375831"/>
                        <a:gd name="connsiteX2" fmla="*/ 945577 w 945577"/>
                        <a:gd name="connsiteY2" fmla="*/ 1097490 h 1375831"/>
                        <a:gd name="connsiteX3" fmla="*/ 425936 w 945577"/>
                        <a:gd name="connsiteY3" fmla="*/ 1375831 h 1375831"/>
                        <a:gd name="connsiteX4" fmla="*/ 7895 w 945577"/>
                        <a:gd name="connsiteY4" fmla="*/ 1097490 h 1375831"/>
                        <a:gd name="connsiteX0" fmla="*/ 4659 w 942341"/>
                        <a:gd name="connsiteY0" fmla="*/ 1097490 h 1375831"/>
                        <a:gd name="connsiteX1" fmla="*/ 225850 w 942341"/>
                        <a:gd name="connsiteY1" fmla="*/ -1 h 1375831"/>
                        <a:gd name="connsiteX2" fmla="*/ 942341 w 942341"/>
                        <a:gd name="connsiteY2" fmla="*/ 1097490 h 1375831"/>
                        <a:gd name="connsiteX3" fmla="*/ 422700 w 942341"/>
                        <a:gd name="connsiteY3" fmla="*/ 1375831 h 1375831"/>
                        <a:gd name="connsiteX4" fmla="*/ 4659 w 942341"/>
                        <a:gd name="connsiteY4" fmla="*/ 1097490 h 1375831"/>
                        <a:gd name="connsiteX0" fmla="*/ 4659 w 965920"/>
                        <a:gd name="connsiteY0" fmla="*/ 1097490 h 1386246"/>
                        <a:gd name="connsiteX1" fmla="*/ 225850 w 965920"/>
                        <a:gd name="connsiteY1" fmla="*/ -1 h 1386246"/>
                        <a:gd name="connsiteX2" fmla="*/ 942341 w 965920"/>
                        <a:gd name="connsiteY2" fmla="*/ 1097490 h 1386246"/>
                        <a:gd name="connsiteX3" fmla="*/ 759504 w 965920"/>
                        <a:gd name="connsiteY3" fmla="*/ 1305145 h 1386246"/>
                        <a:gd name="connsiteX4" fmla="*/ 422700 w 965920"/>
                        <a:gd name="connsiteY4" fmla="*/ 1375831 h 1386246"/>
                        <a:gd name="connsiteX5" fmla="*/ 4659 w 965920"/>
                        <a:gd name="connsiteY5" fmla="*/ 1097490 h 1386246"/>
                        <a:gd name="connsiteX0" fmla="*/ 4659 w 965920"/>
                        <a:gd name="connsiteY0" fmla="*/ 1097490 h 1375836"/>
                        <a:gd name="connsiteX1" fmla="*/ 225850 w 965920"/>
                        <a:gd name="connsiteY1" fmla="*/ -1 h 1375836"/>
                        <a:gd name="connsiteX2" fmla="*/ 942341 w 965920"/>
                        <a:gd name="connsiteY2" fmla="*/ 1097490 h 1375836"/>
                        <a:gd name="connsiteX3" fmla="*/ 759504 w 965920"/>
                        <a:gd name="connsiteY3" fmla="*/ 1305145 h 1375836"/>
                        <a:gd name="connsiteX4" fmla="*/ 422700 w 965920"/>
                        <a:gd name="connsiteY4" fmla="*/ 1375831 h 1375836"/>
                        <a:gd name="connsiteX5" fmla="*/ 179528 w 965920"/>
                        <a:gd name="connsiteY5" fmla="*/ 1303017 h 1375836"/>
                        <a:gd name="connsiteX6" fmla="*/ 4659 w 965920"/>
                        <a:gd name="connsiteY6" fmla="*/ 1097490 h 1375836"/>
                        <a:gd name="connsiteX0" fmla="*/ 4659 w 965920"/>
                        <a:gd name="connsiteY0" fmla="*/ 1097490 h 2179292"/>
                        <a:gd name="connsiteX1" fmla="*/ 225850 w 965920"/>
                        <a:gd name="connsiteY1" fmla="*/ -1 h 2179292"/>
                        <a:gd name="connsiteX2" fmla="*/ 942341 w 965920"/>
                        <a:gd name="connsiteY2" fmla="*/ 1097490 h 2179292"/>
                        <a:gd name="connsiteX3" fmla="*/ 759504 w 965920"/>
                        <a:gd name="connsiteY3" fmla="*/ 1305145 h 2179292"/>
                        <a:gd name="connsiteX4" fmla="*/ 521258 w 965920"/>
                        <a:gd name="connsiteY4" fmla="*/ 2179291 h 2179292"/>
                        <a:gd name="connsiteX5" fmla="*/ 179528 w 965920"/>
                        <a:gd name="connsiteY5" fmla="*/ 1303017 h 2179292"/>
                        <a:gd name="connsiteX6" fmla="*/ 4659 w 965920"/>
                        <a:gd name="connsiteY6" fmla="*/ 1097490 h 2179292"/>
                        <a:gd name="connsiteX0" fmla="*/ 521258 w 965920"/>
                        <a:gd name="connsiteY0" fmla="*/ 2179291 h 2610799"/>
                        <a:gd name="connsiteX1" fmla="*/ 179528 w 965920"/>
                        <a:gd name="connsiteY1" fmla="*/ 1303017 h 2610799"/>
                        <a:gd name="connsiteX2" fmla="*/ 4659 w 965920"/>
                        <a:gd name="connsiteY2" fmla="*/ 1097490 h 2610799"/>
                        <a:gd name="connsiteX3" fmla="*/ 225850 w 965920"/>
                        <a:gd name="connsiteY3" fmla="*/ -1 h 2610799"/>
                        <a:gd name="connsiteX4" fmla="*/ 942341 w 965920"/>
                        <a:gd name="connsiteY4" fmla="*/ 1097490 h 2610799"/>
                        <a:gd name="connsiteX5" fmla="*/ 759504 w 965920"/>
                        <a:gd name="connsiteY5" fmla="*/ 1305145 h 2610799"/>
                        <a:gd name="connsiteX6" fmla="*/ 841384 w 965920"/>
                        <a:gd name="connsiteY6" fmla="*/ 2610798 h 2610799"/>
                        <a:gd name="connsiteX0" fmla="*/ 521258 w 965920"/>
                        <a:gd name="connsiteY0" fmla="*/ 2179291 h 2179292"/>
                        <a:gd name="connsiteX1" fmla="*/ 179528 w 965920"/>
                        <a:gd name="connsiteY1" fmla="*/ 1303017 h 2179292"/>
                        <a:gd name="connsiteX2" fmla="*/ 4659 w 965920"/>
                        <a:gd name="connsiteY2" fmla="*/ 1097490 h 2179292"/>
                        <a:gd name="connsiteX3" fmla="*/ 225850 w 965920"/>
                        <a:gd name="connsiteY3" fmla="*/ -1 h 2179292"/>
                        <a:gd name="connsiteX4" fmla="*/ 942341 w 965920"/>
                        <a:gd name="connsiteY4" fmla="*/ 1097490 h 2179292"/>
                        <a:gd name="connsiteX5" fmla="*/ 759504 w 965920"/>
                        <a:gd name="connsiteY5" fmla="*/ 1305145 h 2179292"/>
                        <a:gd name="connsiteX0" fmla="*/ 179528 w 965920"/>
                        <a:gd name="connsiteY0" fmla="*/ 1303017 h 1305145"/>
                        <a:gd name="connsiteX1" fmla="*/ 4659 w 965920"/>
                        <a:gd name="connsiteY1" fmla="*/ 1097490 h 1305145"/>
                        <a:gd name="connsiteX2" fmla="*/ 225850 w 965920"/>
                        <a:gd name="connsiteY2" fmla="*/ -1 h 1305145"/>
                        <a:gd name="connsiteX3" fmla="*/ 942341 w 965920"/>
                        <a:gd name="connsiteY3" fmla="*/ 1097490 h 1305145"/>
                        <a:gd name="connsiteX4" fmla="*/ 759504 w 965920"/>
                        <a:gd name="connsiteY4" fmla="*/ 1305145 h 1305145"/>
                        <a:gd name="connsiteX0" fmla="*/ 176328 w 962720"/>
                        <a:gd name="connsiteY0" fmla="*/ 1854508 h 1856636"/>
                        <a:gd name="connsiteX1" fmla="*/ 1459 w 962720"/>
                        <a:gd name="connsiteY1" fmla="*/ 1648981 h 1856636"/>
                        <a:gd name="connsiteX2" fmla="*/ 605781 w 962720"/>
                        <a:gd name="connsiteY2" fmla="*/ -3 h 1856636"/>
                        <a:gd name="connsiteX3" fmla="*/ 939141 w 962720"/>
                        <a:gd name="connsiteY3" fmla="*/ 1648981 h 1856636"/>
                        <a:gd name="connsiteX4" fmla="*/ 756304 w 962720"/>
                        <a:gd name="connsiteY4" fmla="*/ 1856636 h 1856636"/>
                        <a:gd name="connsiteX0" fmla="*/ 179856 w 966248"/>
                        <a:gd name="connsiteY0" fmla="*/ 1854508 h 1856636"/>
                        <a:gd name="connsiteX1" fmla="*/ 4987 w 966248"/>
                        <a:gd name="connsiteY1" fmla="*/ 1648981 h 1856636"/>
                        <a:gd name="connsiteX2" fmla="*/ 609309 w 966248"/>
                        <a:gd name="connsiteY2" fmla="*/ -3 h 1856636"/>
                        <a:gd name="connsiteX3" fmla="*/ 942669 w 966248"/>
                        <a:gd name="connsiteY3" fmla="*/ 1648981 h 1856636"/>
                        <a:gd name="connsiteX4" fmla="*/ 759832 w 966248"/>
                        <a:gd name="connsiteY4" fmla="*/ 1856636 h 1856636"/>
                        <a:gd name="connsiteX0" fmla="*/ 179856 w 984372"/>
                        <a:gd name="connsiteY0" fmla="*/ 1854508 h 1856636"/>
                        <a:gd name="connsiteX1" fmla="*/ 4987 w 984372"/>
                        <a:gd name="connsiteY1" fmla="*/ 1648981 h 1856636"/>
                        <a:gd name="connsiteX2" fmla="*/ 609309 w 984372"/>
                        <a:gd name="connsiteY2" fmla="*/ -3 h 1856636"/>
                        <a:gd name="connsiteX3" fmla="*/ 942669 w 984372"/>
                        <a:gd name="connsiteY3" fmla="*/ 1648981 h 1856636"/>
                        <a:gd name="connsiteX4" fmla="*/ 759832 w 984372"/>
                        <a:gd name="connsiteY4" fmla="*/ 1856636 h 1856636"/>
                        <a:gd name="connsiteX0" fmla="*/ 214710 w 1019226"/>
                        <a:gd name="connsiteY0" fmla="*/ 1854508 h 1856636"/>
                        <a:gd name="connsiteX1" fmla="*/ 39841 w 1019226"/>
                        <a:gd name="connsiteY1" fmla="*/ 1648981 h 1856636"/>
                        <a:gd name="connsiteX2" fmla="*/ 644163 w 1019226"/>
                        <a:gd name="connsiteY2" fmla="*/ -3 h 1856636"/>
                        <a:gd name="connsiteX3" fmla="*/ 977523 w 1019226"/>
                        <a:gd name="connsiteY3" fmla="*/ 1648981 h 1856636"/>
                        <a:gd name="connsiteX4" fmla="*/ 794686 w 1019226"/>
                        <a:gd name="connsiteY4" fmla="*/ 1856636 h 1856636"/>
                        <a:gd name="connsiteX0" fmla="*/ 214710 w 1019224"/>
                        <a:gd name="connsiteY0" fmla="*/ 1854511 h 1921141"/>
                        <a:gd name="connsiteX1" fmla="*/ 39841 w 1019224"/>
                        <a:gd name="connsiteY1" fmla="*/ 1648984 h 1921141"/>
                        <a:gd name="connsiteX2" fmla="*/ 644163 w 1019224"/>
                        <a:gd name="connsiteY2" fmla="*/ 0 h 1921141"/>
                        <a:gd name="connsiteX3" fmla="*/ 977523 w 1019224"/>
                        <a:gd name="connsiteY3" fmla="*/ 1648984 h 1921141"/>
                        <a:gd name="connsiteX4" fmla="*/ 660578 w 1019224"/>
                        <a:gd name="connsiteY4" fmla="*/ 1921139 h 1921141"/>
                        <a:gd name="connsiteX0" fmla="*/ 214710 w 1019224"/>
                        <a:gd name="connsiteY0" fmla="*/ 1854511 h 1921138"/>
                        <a:gd name="connsiteX1" fmla="*/ 39841 w 1019224"/>
                        <a:gd name="connsiteY1" fmla="*/ 1648984 h 1921138"/>
                        <a:gd name="connsiteX2" fmla="*/ 644163 w 1019224"/>
                        <a:gd name="connsiteY2" fmla="*/ 0 h 1921138"/>
                        <a:gd name="connsiteX3" fmla="*/ 977523 w 1019224"/>
                        <a:gd name="connsiteY3" fmla="*/ 1648984 h 1921138"/>
                        <a:gd name="connsiteX4" fmla="*/ 660578 w 1019224"/>
                        <a:gd name="connsiteY4" fmla="*/ 1921139 h 1921138"/>
                        <a:gd name="connsiteX0" fmla="*/ 214710 w 1046339"/>
                        <a:gd name="connsiteY0" fmla="*/ 1854511 h 1921138"/>
                        <a:gd name="connsiteX1" fmla="*/ 39841 w 1046339"/>
                        <a:gd name="connsiteY1" fmla="*/ 1648984 h 1921138"/>
                        <a:gd name="connsiteX2" fmla="*/ 644163 w 1046339"/>
                        <a:gd name="connsiteY2" fmla="*/ 0 h 1921138"/>
                        <a:gd name="connsiteX3" fmla="*/ 977523 w 1046339"/>
                        <a:gd name="connsiteY3" fmla="*/ 1648984 h 1921138"/>
                        <a:gd name="connsiteX4" fmla="*/ 660578 w 1046339"/>
                        <a:gd name="connsiteY4" fmla="*/ 1921139 h 1921138"/>
                        <a:gd name="connsiteX0" fmla="*/ 215984 w 1047613"/>
                        <a:gd name="connsiteY0" fmla="*/ 1854511 h 1921138"/>
                        <a:gd name="connsiteX1" fmla="*/ 41115 w 1047613"/>
                        <a:gd name="connsiteY1" fmla="*/ 1648984 h 1921138"/>
                        <a:gd name="connsiteX2" fmla="*/ 645437 w 1047613"/>
                        <a:gd name="connsiteY2" fmla="*/ 0 h 1921138"/>
                        <a:gd name="connsiteX3" fmla="*/ 978797 w 1047613"/>
                        <a:gd name="connsiteY3" fmla="*/ 1648984 h 1921138"/>
                        <a:gd name="connsiteX4" fmla="*/ 661852 w 1047613"/>
                        <a:gd name="connsiteY4" fmla="*/ 1921139 h 1921138"/>
                        <a:gd name="connsiteX0" fmla="*/ 207638 w 1021054"/>
                        <a:gd name="connsiteY0" fmla="*/ 1946938 h 1946938"/>
                        <a:gd name="connsiteX1" fmla="*/ 14556 w 1021054"/>
                        <a:gd name="connsiteY1" fmla="*/ 1648984 h 1946938"/>
                        <a:gd name="connsiteX2" fmla="*/ 618878 w 1021054"/>
                        <a:gd name="connsiteY2" fmla="*/ 0 h 1946938"/>
                        <a:gd name="connsiteX3" fmla="*/ 952238 w 1021054"/>
                        <a:gd name="connsiteY3" fmla="*/ 1648984 h 1946938"/>
                        <a:gd name="connsiteX4" fmla="*/ 635293 w 1021054"/>
                        <a:gd name="connsiteY4" fmla="*/ 1921139 h 1946938"/>
                        <a:gd name="connsiteX0" fmla="*/ 265553 w 1078969"/>
                        <a:gd name="connsiteY0" fmla="*/ 1946938 h 1946938"/>
                        <a:gd name="connsiteX1" fmla="*/ 11671 w 1078969"/>
                        <a:gd name="connsiteY1" fmla="*/ 1464609 h 1946938"/>
                        <a:gd name="connsiteX2" fmla="*/ 676793 w 1078969"/>
                        <a:gd name="connsiteY2" fmla="*/ 0 h 1946938"/>
                        <a:gd name="connsiteX3" fmla="*/ 1010153 w 1078969"/>
                        <a:gd name="connsiteY3" fmla="*/ 1648984 h 1946938"/>
                        <a:gd name="connsiteX4" fmla="*/ 693208 w 1078969"/>
                        <a:gd name="connsiteY4" fmla="*/ 1921139 h 1946938"/>
                        <a:gd name="connsiteX0" fmla="*/ 270397 w 1083813"/>
                        <a:gd name="connsiteY0" fmla="*/ 1946938 h 1946938"/>
                        <a:gd name="connsiteX1" fmla="*/ 16515 w 1083813"/>
                        <a:gd name="connsiteY1" fmla="*/ 1464609 h 1946938"/>
                        <a:gd name="connsiteX2" fmla="*/ 681637 w 1083813"/>
                        <a:gd name="connsiteY2" fmla="*/ 0 h 1946938"/>
                        <a:gd name="connsiteX3" fmla="*/ 1014997 w 1083813"/>
                        <a:gd name="connsiteY3" fmla="*/ 1648984 h 1946938"/>
                        <a:gd name="connsiteX4" fmla="*/ 698052 w 1083813"/>
                        <a:gd name="connsiteY4" fmla="*/ 1921139 h 1946938"/>
                        <a:gd name="connsiteX0" fmla="*/ 264825 w 1078241"/>
                        <a:gd name="connsiteY0" fmla="*/ 1946938 h 1946938"/>
                        <a:gd name="connsiteX1" fmla="*/ 10943 w 1078241"/>
                        <a:gd name="connsiteY1" fmla="*/ 1464609 h 1946938"/>
                        <a:gd name="connsiteX2" fmla="*/ 676065 w 1078241"/>
                        <a:gd name="connsiteY2" fmla="*/ 0 h 1946938"/>
                        <a:gd name="connsiteX3" fmla="*/ 1009425 w 1078241"/>
                        <a:gd name="connsiteY3" fmla="*/ 1648984 h 1946938"/>
                        <a:gd name="connsiteX4" fmla="*/ 692480 w 1078241"/>
                        <a:gd name="connsiteY4" fmla="*/ 1921139 h 1946938"/>
                        <a:gd name="connsiteX0" fmla="*/ 264825 w 1084560"/>
                        <a:gd name="connsiteY0" fmla="*/ 1946938 h 1946938"/>
                        <a:gd name="connsiteX1" fmla="*/ 10943 w 1084560"/>
                        <a:gd name="connsiteY1" fmla="*/ 1464609 h 1946938"/>
                        <a:gd name="connsiteX2" fmla="*/ 676065 w 1084560"/>
                        <a:gd name="connsiteY2" fmla="*/ 0 h 1946938"/>
                        <a:gd name="connsiteX3" fmla="*/ 1009425 w 1084560"/>
                        <a:gd name="connsiteY3" fmla="*/ 1648984 h 1946938"/>
                        <a:gd name="connsiteX4" fmla="*/ 692480 w 1084560"/>
                        <a:gd name="connsiteY4" fmla="*/ 1921139 h 1946938"/>
                        <a:gd name="connsiteX0" fmla="*/ 264825 w 1056002"/>
                        <a:gd name="connsiteY0" fmla="*/ 1946938 h 1976978"/>
                        <a:gd name="connsiteX1" fmla="*/ 10943 w 1056002"/>
                        <a:gd name="connsiteY1" fmla="*/ 1464609 h 1976978"/>
                        <a:gd name="connsiteX2" fmla="*/ 676065 w 1056002"/>
                        <a:gd name="connsiteY2" fmla="*/ 0 h 1976978"/>
                        <a:gd name="connsiteX3" fmla="*/ 1009425 w 1056002"/>
                        <a:gd name="connsiteY3" fmla="*/ 1648984 h 1976978"/>
                        <a:gd name="connsiteX4" fmla="*/ 605608 w 1056002"/>
                        <a:gd name="connsiteY4" fmla="*/ 1976977 h 1976978"/>
                        <a:gd name="connsiteX0" fmla="*/ 264825 w 1082641"/>
                        <a:gd name="connsiteY0" fmla="*/ 1946938 h 1976978"/>
                        <a:gd name="connsiteX1" fmla="*/ 10943 w 1082641"/>
                        <a:gd name="connsiteY1" fmla="*/ 1464609 h 1976978"/>
                        <a:gd name="connsiteX2" fmla="*/ 676065 w 1082641"/>
                        <a:gd name="connsiteY2" fmla="*/ 0 h 1976978"/>
                        <a:gd name="connsiteX3" fmla="*/ 1009425 w 1082641"/>
                        <a:gd name="connsiteY3" fmla="*/ 1648984 h 1976978"/>
                        <a:gd name="connsiteX4" fmla="*/ 605608 w 1082641"/>
                        <a:gd name="connsiteY4" fmla="*/ 1976977 h 1976978"/>
                        <a:gd name="connsiteX0" fmla="*/ 264825 w 1079215"/>
                        <a:gd name="connsiteY0" fmla="*/ 1946938 h 1976978"/>
                        <a:gd name="connsiteX1" fmla="*/ 10943 w 1079215"/>
                        <a:gd name="connsiteY1" fmla="*/ 1464609 h 1976978"/>
                        <a:gd name="connsiteX2" fmla="*/ 676065 w 1079215"/>
                        <a:gd name="connsiteY2" fmla="*/ 0 h 1976978"/>
                        <a:gd name="connsiteX3" fmla="*/ 1009425 w 1079215"/>
                        <a:gd name="connsiteY3" fmla="*/ 1648984 h 1976978"/>
                        <a:gd name="connsiteX4" fmla="*/ 605608 w 1079215"/>
                        <a:gd name="connsiteY4" fmla="*/ 1976977 h 19769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79215" h="1976978">
                          <a:moveTo>
                            <a:pt x="264825" y="1946938"/>
                          </a:moveTo>
                          <a:cubicBezTo>
                            <a:pt x="195152" y="1900548"/>
                            <a:pt x="9904" y="1665983"/>
                            <a:pt x="10943" y="1464609"/>
                          </a:cubicBezTo>
                          <a:cubicBezTo>
                            <a:pt x="11982" y="1263235"/>
                            <a:pt x="-142395" y="821339"/>
                            <a:pt x="676065" y="0"/>
                          </a:cubicBezTo>
                          <a:cubicBezTo>
                            <a:pt x="1224949" y="837095"/>
                            <a:pt x="1076252" y="1505913"/>
                            <a:pt x="1009425" y="1648984"/>
                          </a:cubicBezTo>
                          <a:cubicBezTo>
                            <a:pt x="942598" y="1792055"/>
                            <a:pt x="692215" y="1930587"/>
                            <a:pt x="605608" y="1976977"/>
                          </a:cubicBezTo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96" name="四角形: 上の 2 つの角を丸める 95">
                      <a:extLst>
                        <a:ext uri="{FF2B5EF4-FFF2-40B4-BE49-F238E27FC236}">
                          <a16:creationId xmlns:a16="http://schemas.microsoft.com/office/drawing/2014/main" id="{0E3DE669-C7A9-7789-5C38-90781359C6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46995" y="4319956"/>
                      <a:ext cx="533971" cy="184927"/>
                    </a:xfrm>
                    <a:prstGeom prst="round2SameRect">
                      <a:avLst>
                        <a:gd name="adj1" fmla="val 50000"/>
                        <a:gd name="adj2" fmla="val 18943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" name="四角形: 上の 2 つの角を丸める 96">
                      <a:extLst>
                        <a:ext uri="{FF2B5EF4-FFF2-40B4-BE49-F238E27FC236}">
                          <a16:creationId xmlns:a16="http://schemas.microsoft.com/office/drawing/2014/main" id="{5CB45220-635B-1B56-DE90-345419D536D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6003858" y="4601685"/>
                      <a:ext cx="426686" cy="78596"/>
                    </a:xfrm>
                    <a:prstGeom prst="round2SameRect">
                      <a:avLst>
                        <a:gd name="adj1" fmla="val 28532"/>
                        <a:gd name="adj2" fmla="val 5000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25697F15-CFC9-1E9A-9A3A-CB54BCC221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90786" y="4090679"/>
                      <a:ext cx="1468958" cy="1329855"/>
                    </a:xfrm>
                    <a:custGeom>
                      <a:avLst/>
                      <a:gdLst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731424 w 1468958"/>
                        <a:gd name="connsiteY6" fmla="*/ 490064 h 1329855"/>
                        <a:gd name="connsiteX7" fmla="*/ 1375882 w 1468958"/>
                        <a:gd name="connsiteY7" fmla="*/ 490064 h 1329855"/>
                        <a:gd name="connsiteX8" fmla="*/ 1468958 w 1468958"/>
                        <a:gd name="connsiteY8" fmla="*/ 583140 h 1329855"/>
                        <a:gd name="connsiteX9" fmla="*/ 1468958 w 1468958"/>
                        <a:gd name="connsiteY9" fmla="*/ 781925 h 1329855"/>
                        <a:gd name="connsiteX10" fmla="*/ 1202372 w 1468958"/>
                        <a:gd name="connsiteY10" fmla="*/ 1048511 h 1329855"/>
                        <a:gd name="connsiteX11" fmla="*/ 683887 w 1468958"/>
                        <a:gd name="connsiteY11" fmla="*/ 1048511 h 1329855"/>
                        <a:gd name="connsiteX12" fmla="*/ 630161 w 1468958"/>
                        <a:gd name="connsiteY12" fmla="*/ 1043095 h 1329855"/>
                        <a:gd name="connsiteX13" fmla="*/ 585691 w 1468958"/>
                        <a:gd name="connsiteY13" fmla="*/ 1029291 h 1329855"/>
                        <a:gd name="connsiteX14" fmla="*/ 585691 w 1468958"/>
                        <a:gd name="connsiteY14" fmla="*/ 1077606 h 1329855"/>
                        <a:gd name="connsiteX15" fmla="*/ 585154 w 1468958"/>
                        <a:gd name="connsiteY15" fmla="*/ 1078903 h 1329855"/>
                        <a:gd name="connsiteX16" fmla="*/ 617097 w 1468958"/>
                        <a:gd name="connsiteY16" fmla="*/ 1277607 h 1329855"/>
                        <a:gd name="connsiteX17" fmla="*/ 614063 w 1468958"/>
                        <a:gd name="connsiteY17" fmla="*/ 1290375 h 1329855"/>
                        <a:gd name="connsiteX18" fmla="*/ 614063 w 1468958"/>
                        <a:gd name="connsiteY18" fmla="*/ 1303210 h 1329855"/>
                        <a:gd name="connsiteX19" fmla="*/ 587418 w 1468958"/>
                        <a:gd name="connsiteY19" fmla="*/ 1329855 h 1329855"/>
                        <a:gd name="connsiteX20" fmla="*/ 486949 w 1468958"/>
                        <a:gd name="connsiteY20" fmla="*/ 1329855 h 1329855"/>
                        <a:gd name="connsiteX21" fmla="*/ 460304 w 1468958"/>
                        <a:gd name="connsiteY21" fmla="*/ 1303210 h 1329855"/>
                        <a:gd name="connsiteX22" fmla="*/ 460304 w 1468958"/>
                        <a:gd name="connsiteY22" fmla="*/ 1289374 h 1329855"/>
                        <a:gd name="connsiteX23" fmla="*/ 500785 w 1468958"/>
                        <a:gd name="connsiteY23" fmla="*/ 1248893 h 1329855"/>
                        <a:gd name="connsiteX24" fmla="*/ 508698 w 1468958"/>
                        <a:gd name="connsiteY24" fmla="*/ 1248893 h 1329855"/>
                        <a:gd name="connsiteX25" fmla="*/ 483174 w 1468958"/>
                        <a:gd name="connsiteY25" fmla="*/ 1090122 h 1329855"/>
                        <a:gd name="connsiteX26" fmla="*/ 483633 w 1468958"/>
                        <a:gd name="connsiteY26" fmla="*/ 1078592 h 1329855"/>
                        <a:gd name="connsiteX27" fmla="*/ 483224 w 1468958"/>
                        <a:gd name="connsiteY27" fmla="*/ 1077606 h 1329855"/>
                        <a:gd name="connsiteX28" fmla="*/ 483224 w 1468958"/>
                        <a:gd name="connsiteY28" fmla="*/ 955694 h 1329855"/>
                        <a:gd name="connsiteX29" fmla="*/ 462830 w 1468958"/>
                        <a:gd name="connsiteY29" fmla="*/ 930976 h 1329855"/>
                        <a:gd name="connsiteX30" fmla="*/ 417301 w 1468958"/>
                        <a:gd name="connsiteY30" fmla="*/ 781925 h 1329855"/>
                        <a:gd name="connsiteX31" fmla="*/ 417301 w 1468958"/>
                        <a:gd name="connsiteY31" fmla="*/ 641357 h 1329855"/>
                        <a:gd name="connsiteX32" fmla="*/ 385396 w 1468958"/>
                        <a:gd name="connsiteY32" fmla="*/ 603996 h 1329855"/>
                        <a:gd name="connsiteX33" fmla="*/ 111546 w 1468958"/>
                        <a:gd name="connsiteY33" fmla="*/ 603996 h 1329855"/>
                        <a:gd name="connsiteX34" fmla="*/ 0 w 1468958"/>
                        <a:gd name="connsiteY34" fmla="*/ 492450 h 1329855"/>
                        <a:gd name="connsiteX35" fmla="*/ 0 w 1468958"/>
                        <a:gd name="connsiteY35" fmla="*/ 225472 h 1329855"/>
                        <a:gd name="connsiteX36" fmla="*/ 225472 w 1468958"/>
                        <a:gd name="connsiteY36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75882 w 1468958"/>
                        <a:gd name="connsiteY6" fmla="*/ 490064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75882 w 1468958"/>
                        <a:gd name="connsiteY6" fmla="*/ 490064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02063 w 1468958"/>
                        <a:gd name="connsiteY6" fmla="*/ 468633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600526 w 1468958"/>
                        <a:gd name="connsiteY4" fmla="*/ 401950 h 1329855"/>
                        <a:gd name="connsiteX5" fmla="*/ 731378 w 1468958"/>
                        <a:gd name="connsiteY5" fmla="*/ 485897 h 1329855"/>
                        <a:gd name="connsiteX6" fmla="*/ 1302063 w 1468958"/>
                        <a:gd name="connsiteY6" fmla="*/ 468633 h 1329855"/>
                        <a:gd name="connsiteX7" fmla="*/ 1468958 w 1468958"/>
                        <a:gd name="connsiteY7" fmla="*/ 583140 h 1329855"/>
                        <a:gd name="connsiteX8" fmla="*/ 1468958 w 1468958"/>
                        <a:gd name="connsiteY8" fmla="*/ 781925 h 1329855"/>
                        <a:gd name="connsiteX9" fmla="*/ 1202372 w 1468958"/>
                        <a:gd name="connsiteY9" fmla="*/ 1048511 h 1329855"/>
                        <a:gd name="connsiteX10" fmla="*/ 683887 w 1468958"/>
                        <a:gd name="connsiteY10" fmla="*/ 1048511 h 1329855"/>
                        <a:gd name="connsiteX11" fmla="*/ 630161 w 1468958"/>
                        <a:gd name="connsiteY11" fmla="*/ 1043095 h 1329855"/>
                        <a:gd name="connsiteX12" fmla="*/ 585691 w 1468958"/>
                        <a:gd name="connsiteY12" fmla="*/ 1029291 h 1329855"/>
                        <a:gd name="connsiteX13" fmla="*/ 585691 w 1468958"/>
                        <a:gd name="connsiteY13" fmla="*/ 1077606 h 1329855"/>
                        <a:gd name="connsiteX14" fmla="*/ 585154 w 1468958"/>
                        <a:gd name="connsiteY14" fmla="*/ 1078903 h 1329855"/>
                        <a:gd name="connsiteX15" fmla="*/ 617097 w 1468958"/>
                        <a:gd name="connsiteY15" fmla="*/ 1277607 h 1329855"/>
                        <a:gd name="connsiteX16" fmla="*/ 614063 w 1468958"/>
                        <a:gd name="connsiteY16" fmla="*/ 1290375 h 1329855"/>
                        <a:gd name="connsiteX17" fmla="*/ 614063 w 1468958"/>
                        <a:gd name="connsiteY17" fmla="*/ 1303210 h 1329855"/>
                        <a:gd name="connsiteX18" fmla="*/ 587418 w 1468958"/>
                        <a:gd name="connsiteY18" fmla="*/ 1329855 h 1329855"/>
                        <a:gd name="connsiteX19" fmla="*/ 486949 w 1468958"/>
                        <a:gd name="connsiteY19" fmla="*/ 1329855 h 1329855"/>
                        <a:gd name="connsiteX20" fmla="*/ 460304 w 1468958"/>
                        <a:gd name="connsiteY20" fmla="*/ 1303210 h 1329855"/>
                        <a:gd name="connsiteX21" fmla="*/ 460304 w 1468958"/>
                        <a:gd name="connsiteY21" fmla="*/ 1289374 h 1329855"/>
                        <a:gd name="connsiteX22" fmla="*/ 500785 w 1468958"/>
                        <a:gd name="connsiteY22" fmla="*/ 1248893 h 1329855"/>
                        <a:gd name="connsiteX23" fmla="*/ 508698 w 1468958"/>
                        <a:gd name="connsiteY23" fmla="*/ 1248893 h 1329855"/>
                        <a:gd name="connsiteX24" fmla="*/ 483174 w 1468958"/>
                        <a:gd name="connsiteY24" fmla="*/ 1090122 h 1329855"/>
                        <a:gd name="connsiteX25" fmla="*/ 483633 w 1468958"/>
                        <a:gd name="connsiteY25" fmla="*/ 1078592 h 1329855"/>
                        <a:gd name="connsiteX26" fmla="*/ 483224 w 1468958"/>
                        <a:gd name="connsiteY26" fmla="*/ 1077606 h 1329855"/>
                        <a:gd name="connsiteX27" fmla="*/ 483224 w 1468958"/>
                        <a:gd name="connsiteY27" fmla="*/ 955694 h 1329855"/>
                        <a:gd name="connsiteX28" fmla="*/ 462830 w 1468958"/>
                        <a:gd name="connsiteY28" fmla="*/ 930976 h 1329855"/>
                        <a:gd name="connsiteX29" fmla="*/ 417301 w 1468958"/>
                        <a:gd name="connsiteY29" fmla="*/ 781925 h 1329855"/>
                        <a:gd name="connsiteX30" fmla="*/ 417301 w 1468958"/>
                        <a:gd name="connsiteY30" fmla="*/ 641357 h 1329855"/>
                        <a:gd name="connsiteX31" fmla="*/ 385396 w 1468958"/>
                        <a:gd name="connsiteY31" fmla="*/ 603996 h 1329855"/>
                        <a:gd name="connsiteX32" fmla="*/ 111546 w 1468958"/>
                        <a:gd name="connsiteY32" fmla="*/ 603996 h 1329855"/>
                        <a:gd name="connsiteX33" fmla="*/ 0 w 1468958"/>
                        <a:gd name="connsiteY33" fmla="*/ 492450 h 1329855"/>
                        <a:gd name="connsiteX34" fmla="*/ 0 w 1468958"/>
                        <a:gd name="connsiteY34" fmla="*/ 225472 h 1329855"/>
                        <a:gd name="connsiteX35" fmla="*/ 225472 w 1468958"/>
                        <a:gd name="connsiteY35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731378 w 1468958"/>
                        <a:gd name="connsiteY4" fmla="*/ 485897 h 1329855"/>
                        <a:gd name="connsiteX5" fmla="*/ 1302063 w 1468958"/>
                        <a:gd name="connsiteY5" fmla="*/ 468633 h 1329855"/>
                        <a:gd name="connsiteX6" fmla="*/ 1468958 w 1468958"/>
                        <a:gd name="connsiteY6" fmla="*/ 583140 h 1329855"/>
                        <a:gd name="connsiteX7" fmla="*/ 1468958 w 1468958"/>
                        <a:gd name="connsiteY7" fmla="*/ 781925 h 1329855"/>
                        <a:gd name="connsiteX8" fmla="*/ 1202372 w 1468958"/>
                        <a:gd name="connsiteY8" fmla="*/ 1048511 h 1329855"/>
                        <a:gd name="connsiteX9" fmla="*/ 683887 w 1468958"/>
                        <a:gd name="connsiteY9" fmla="*/ 1048511 h 1329855"/>
                        <a:gd name="connsiteX10" fmla="*/ 630161 w 1468958"/>
                        <a:gd name="connsiteY10" fmla="*/ 1043095 h 1329855"/>
                        <a:gd name="connsiteX11" fmla="*/ 585691 w 1468958"/>
                        <a:gd name="connsiteY11" fmla="*/ 1029291 h 1329855"/>
                        <a:gd name="connsiteX12" fmla="*/ 585691 w 1468958"/>
                        <a:gd name="connsiteY12" fmla="*/ 1077606 h 1329855"/>
                        <a:gd name="connsiteX13" fmla="*/ 585154 w 1468958"/>
                        <a:gd name="connsiteY13" fmla="*/ 1078903 h 1329855"/>
                        <a:gd name="connsiteX14" fmla="*/ 617097 w 1468958"/>
                        <a:gd name="connsiteY14" fmla="*/ 1277607 h 1329855"/>
                        <a:gd name="connsiteX15" fmla="*/ 614063 w 1468958"/>
                        <a:gd name="connsiteY15" fmla="*/ 1290375 h 1329855"/>
                        <a:gd name="connsiteX16" fmla="*/ 614063 w 1468958"/>
                        <a:gd name="connsiteY16" fmla="*/ 1303210 h 1329855"/>
                        <a:gd name="connsiteX17" fmla="*/ 587418 w 1468958"/>
                        <a:gd name="connsiteY17" fmla="*/ 1329855 h 1329855"/>
                        <a:gd name="connsiteX18" fmla="*/ 486949 w 1468958"/>
                        <a:gd name="connsiteY18" fmla="*/ 1329855 h 1329855"/>
                        <a:gd name="connsiteX19" fmla="*/ 460304 w 1468958"/>
                        <a:gd name="connsiteY19" fmla="*/ 1303210 h 1329855"/>
                        <a:gd name="connsiteX20" fmla="*/ 460304 w 1468958"/>
                        <a:gd name="connsiteY20" fmla="*/ 1289374 h 1329855"/>
                        <a:gd name="connsiteX21" fmla="*/ 500785 w 1468958"/>
                        <a:gd name="connsiteY21" fmla="*/ 1248893 h 1329855"/>
                        <a:gd name="connsiteX22" fmla="*/ 508698 w 1468958"/>
                        <a:gd name="connsiteY22" fmla="*/ 1248893 h 1329855"/>
                        <a:gd name="connsiteX23" fmla="*/ 483174 w 1468958"/>
                        <a:gd name="connsiteY23" fmla="*/ 1090122 h 1329855"/>
                        <a:gd name="connsiteX24" fmla="*/ 483633 w 1468958"/>
                        <a:gd name="connsiteY24" fmla="*/ 1078592 h 1329855"/>
                        <a:gd name="connsiteX25" fmla="*/ 483224 w 1468958"/>
                        <a:gd name="connsiteY25" fmla="*/ 1077606 h 1329855"/>
                        <a:gd name="connsiteX26" fmla="*/ 483224 w 1468958"/>
                        <a:gd name="connsiteY26" fmla="*/ 955694 h 1329855"/>
                        <a:gd name="connsiteX27" fmla="*/ 462830 w 1468958"/>
                        <a:gd name="connsiteY27" fmla="*/ 930976 h 1329855"/>
                        <a:gd name="connsiteX28" fmla="*/ 417301 w 1468958"/>
                        <a:gd name="connsiteY28" fmla="*/ 781925 h 1329855"/>
                        <a:gd name="connsiteX29" fmla="*/ 417301 w 1468958"/>
                        <a:gd name="connsiteY29" fmla="*/ 641357 h 1329855"/>
                        <a:gd name="connsiteX30" fmla="*/ 385396 w 1468958"/>
                        <a:gd name="connsiteY30" fmla="*/ 603996 h 1329855"/>
                        <a:gd name="connsiteX31" fmla="*/ 111546 w 1468958"/>
                        <a:gd name="connsiteY31" fmla="*/ 603996 h 1329855"/>
                        <a:gd name="connsiteX32" fmla="*/ 0 w 1468958"/>
                        <a:gd name="connsiteY32" fmla="*/ 492450 h 1329855"/>
                        <a:gd name="connsiteX33" fmla="*/ 0 w 1468958"/>
                        <a:gd name="connsiteY33" fmla="*/ 225472 h 1329855"/>
                        <a:gd name="connsiteX34" fmla="*/ 225472 w 1468958"/>
                        <a:gd name="connsiteY34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731378 w 1468958"/>
                        <a:gd name="connsiteY4" fmla="*/ 485897 h 1329855"/>
                        <a:gd name="connsiteX5" fmla="*/ 1302063 w 1468958"/>
                        <a:gd name="connsiteY5" fmla="*/ 468633 h 1329855"/>
                        <a:gd name="connsiteX6" fmla="*/ 1468958 w 1468958"/>
                        <a:gd name="connsiteY6" fmla="*/ 583140 h 1329855"/>
                        <a:gd name="connsiteX7" fmla="*/ 1468958 w 1468958"/>
                        <a:gd name="connsiteY7" fmla="*/ 781925 h 1329855"/>
                        <a:gd name="connsiteX8" fmla="*/ 1202372 w 1468958"/>
                        <a:gd name="connsiteY8" fmla="*/ 1048511 h 1329855"/>
                        <a:gd name="connsiteX9" fmla="*/ 683887 w 1468958"/>
                        <a:gd name="connsiteY9" fmla="*/ 1048511 h 1329855"/>
                        <a:gd name="connsiteX10" fmla="*/ 630161 w 1468958"/>
                        <a:gd name="connsiteY10" fmla="*/ 1043095 h 1329855"/>
                        <a:gd name="connsiteX11" fmla="*/ 585691 w 1468958"/>
                        <a:gd name="connsiteY11" fmla="*/ 1029291 h 1329855"/>
                        <a:gd name="connsiteX12" fmla="*/ 585691 w 1468958"/>
                        <a:gd name="connsiteY12" fmla="*/ 1077606 h 1329855"/>
                        <a:gd name="connsiteX13" fmla="*/ 585154 w 1468958"/>
                        <a:gd name="connsiteY13" fmla="*/ 1078903 h 1329855"/>
                        <a:gd name="connsiteX14" fmla="*/ 617097 w 1468958"/>
                        <a:gd name="connsiteY14" fmla="*/ 1277607 h 1329855"/>
                        <a:gd name="connsiteX15" fmla="*/ 614063 w 1468958"/>
                        <a:gd name="connsiteY15" fmla="*/ 1290375 h 1329855"/>
                        <a:gd name="connsiteX16" fmla="*/ 614063 w 1468958"/>
                        <a:gd name="connsiteY16" fmla="*/ 1303210 h 1329855"/>
                        <a:gd name="connsiteX17" fmla="*/ 587418 w 1468958"/>
                        <a:gd name="connsiteY17" fmla="*/ 1329855 h 1329855"/>
                        <a:gd name="connsiteX18" fmla="*/ 486949 w 1468958"/>
                        <a:gd name="connsiteY18" fmla="*/ 1329855 h 1329855"/>
                        <a:gd name="connsiteX19" fmla="*/ 460304 w 1468958"/>
                        <a:gd name="connsiteY19" fmla="*/ 1303210 h 1329855"/>
                        <a:gd name="connsiteX20" fmla="*/ 460304 w 1468958"/>
                        <a:gd name="connsiteY20" fmla="*/ 1289374 h 1329855"/>
                        <a:gd name="connsiteX21" fmla="*/ 500785 w 1468958"/>
                        <a:gd name="connsiteY21" fmla="*/ 1248893 h 1329855"/>
                        <a:gd name="connsiteX22" fmla="*/ 508698 w 1468958"/>
                        <a:gd name="connsiteY22" fmla="*/ 1248893 h 1329855"/>
                        <a:gd name="connsiteX23" fmla="*/ 483174 w 1468958"/>
                        <a:gd name="connsiteY23" fmla="*/ 1090122 h 1329855"/>
                        <a:gd name="connsiteX24" fmla="*/ 483633 w 1468958"/>
                        <a:gd name="connsiteY24" fmla="*/ 1078592 h 1329855"/>
                        <a:gd name="connsiteX25" fmla="*/ 483224 w 1468958"/>
                        <a:gd name="connsiteY25" fmla="*/ 1077606 h 1329855"/>
                        <a:gd name="connsiteX26" fmla="*/ 483224 w 1468958"/>
                        <a:gd name="connsiteY26" fmla="*/ 955694 h 1329855"/>
                        <a:gd name="connsiteX27" fmla="*/ 462830 w 1468958"/>
                        <a:gd name="connsiteY27" fmla="*/ 930976 h 1329855"/>
                        <a:gd name="connsiteX28" fmla="*/ 417301 w 1468958"/>
                        <a:gd name="connsiteY28" fmla="*/ 781925 h 1329855"/>
                        <a:gd name="connsiteX29" fmla="*/ 417301 w 1468958"/>
                        <a:gd name="connsiteY29" fmla="*/ 641357 h 1329855"/>
                        <a:gd name="connsiteX30" fmla="*/ 336552 w 1468958"/>
                        <a:gd name="connsiteY30" fmla="*/ 632489 h 1329855"/>
                        <a:gd name="connsiteX31" fmla="*/ 111546 w 1468958"/>
                        <a:gd name="connsiteY31" fmla="*/ 603996 h 1329855"/>
                        <a:gd name="connsiteX32" fmla="*/ 0 w 1468958"/>
                        <a:gd name="connsiteY32" fmla="*/ 492450 h 1329855"/>
                        <a:gd name="connsiteX33" fmla="*/ 0 w 1468958"/>
                        <a:gd name="connsiteY33" fmla="*/ 225472 h 1329855"/>
                        <a:gd name="connsiteX34" fmla="*/ 225472 w 1468958"/>
                        <a:gd name="connsiteY34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731378 w 1468958"/>
                        <a:gd name="connsiteY4" fmla="*/ 485897 h 1329855"/>
                        <a:gd name="connsiteX5" fmla="*/ 1302063 w 1468958"/>
                        <a:gd name="connsiteY5" fmla="*/ 468633 h 1329855"/>
                        <a:gd name="connsiteX6" fmla="*/ 1468958 w 1468958"/>
                        <a:gd name="connsiteY6" fmla="*/ 583140 h 1329855"/>
                        <a:gd name="connsiteX7" fmla="*/ 1468958 w 1468958"/>
                        <a:gd name="connsiteY7" fmla="*/ 781925 h 1329855"/>
                        <a:gd name="connsiteX8" fmla="*/ 1202372 w 1468958"/>
                        <a:gd name="connsiteY8" fmla="*/ 1048511 h 1329855"/>
                        <a:gd name="connsiteX9" fmla="*/ 683887 w 1468958"/>
                        <a:gd name="connsiteY9" fmla="*/ 1048511 h 1329855"/>
                        <a:gd name="connsiteX10" fmla="*/ 630161 w 1468958"/>
                        <a:gd name="connsiteY10" fmla="*/ 1043095 h 1329855"/>
                        <a:gd name="connsiteX11" fmla="*/ 585691 w 1468958"/>
                        <a:gd name="connsiteY11" fmla="*/ 1029291 h 1329855"/>
                        <a:gd name="connsiteX12" fmla="*/ 585691 w 1468958"/>
                        <a:gd name="connsiteY12" fmla="*/ 1077606 h 1329855"/>
                        <a:gd name="connsiteX13" fmla="*/ 585154 w 1468958"/>
                        <a:gd name="connsiteY13" fmla="*/ 1078903 h 1329855"/>
                        <a:gd name="connsiteX14" fmla="*/ 617097 w 1468958"/>
                        <a:gd name="connsiteY14" fmla="*/ 1277607 h 1329855"/>
                        <a:gd name="connsiteX15" fmla="*/ 614063 w 1468958"/>
                        <a:gd name="connsiteY15" fmla="*/ 1290375 h 1329855"/>
                        <a:gd name="connsiteX16" fmla="*/ 614063 w 1468958"/>
                        <a:gd name="connsiteY16" fmla="*/ 1303210 h 1329855"/>
                        <a:gd name="connsiteX17" fmla="*/ 587418 w 1468958"/>
                        <a:gd name="connsiteY17" fmla="*/ 1329855 h 1329855"/>
                        <a:gd name="connsiteX18" fmla="*/ 486949 w 1468958"/>
                        <a:gd name="connsiteY18" fmla="*/ 1329855 h 1329855"/>
                        <a:gd name="connsiteX19" fmla="*/ 460304 w 1468958"/>
                        <a:gd name="connsiteY19" fmla="*/ 1303210 h 1329855"/>
                        <a:gd name="connsiteX20" fmla="*/ 460304 w 1468958"/>
                        <a:gd name="connsiteY20" fmla="*/ 1289374 h 1329855"/>
                        <a:gd name="connsiteX21" fmla="*/ 500785 w 1468958"/>
                        <a:gd name="connsiteY21" fmla="*/ 1248893 h 1329855"/>
                        <a:gd name="connsiteX22" fmla="*/ 508698 w 1468958"/>
                        <a:gd name="connsiteY22" fmla="*/ 1248893 h 1329855"/>
                        <a:gd name="connsiteX23" fmla="*/ 483174 w 1468958"/>
                        <a:gd name="connsiteY23" fmla="*/ 1090122 h 1329855"/>
                        <a:gd name="connsiteX24" fmla="*/ 483633 w 1468958"/>
                        <a:gd name="connsiteY24" fmla="*/ 1078592 h 1329855"/>
                        <a:gd name="connsiteX25" fmla="*/ 483224 w 1468958"/>
                        <a:gd name="connsiteY25" fmla="*/ 1077606 h 1329855"/>
                        <a:gd name="connsiteX26" fmla="*/ 483224 w 1468958"/>
                        <a:gd name="connsiteY26" fmla="*/ 955694 h 1329855"/>
                        <a:gd name="connsiteX27" fmla="*/ 462830 w 1468958"/>
                        <a:gd name="connsiteY27" fmla="*/ 930976 h 1329855"/>
                        <a:gd name="connsiteX28" fmla="*/ 417301 w 1468958"/>
                        <a:gd name="connsiteY28" fmla="*/ 781925 h 1329855"/>
                        <a:gd name="connsiteX29" fmla="*/ 417301 w 1468958"/>
                        <a:gd name="connsiteY29" fmla="*/ 669851 h 1329855"/>
                        <a:gd name="connsiteX30" fmla="*/ 336552 w 1468958"/>
                        <a:gd name="connsiteY30" fmla="*/ 632489 h 1329855"/>
                        <a:gd name="connsiteX31" fmla="*/ 111546 w 1468958"/>
                        <a:gd name="connsiteY31" fmla="*/ 603996 h 1329855"/>
                        <a:gd name="connsiteX32" fmla="*/ 0 w 1468958"/>
                        <a:gd name="connsiteY32" fmla="*/ 492450 h 1329855"/>
                        <a:gd name="connsiteX33" fmla="*/ 0 w 1468958"/>
                        <a:gd name="connsiteY33" fmla="*/ 225472 h 1329855"/>
                        <a:gd name="connsiteX34" fmla="*/ 225472 w 1468958"/>
                        <a:gd name="connsiteY34" fmla="*/ 0 h 1329855"/>
                        <a:gd name="connsiteX0" fmla="*/ 225472 w 1468958"/>
                        <a:gd name="connsiteY0" fmla="*/ 0 h 1329855"/>
                        <a:gd name="connsiteX1" fmla="*/ 363381 w 1468958"/>
                        <a:gd name="connsiteY1" fmla="*/ 0 h 1329855"/>
                        <a:gd name="connsiteX2" fmla="*/ 588853 w 1468958"/>
                        <a:gd name="connsiteY2" fmla="*/ 225472 h 1329855"/>
                        <a:gd name="connsiteX3" fmla="*/ 588853 w 1468958"/>
                        <a:gd name="connsiteY3" fmla="*/ 349622 h 1329855"/>
                        <a:gd name="connsiteX4" fmla="*/ 731378 w 1468958"/>
                        <a:gd name="connsiteY4" fmla="*/ 485897 h 1329855"/>
                        <a:gd name="connsiteX5" fmla="*/ 1302063 w 1468958"/>
                        <a:gd name="connsiteY5" fmla="*/ 468633 h 1329855"/>
                        <a:gd name="connsiteX6" fmla="*/ 1468958 w 1468958"/>
                        <a:gd name="connsiteY6" fmla="*/ 583140 h 1329855"/>
                        <a:gd name="connsiteX7" fmla="*/ 1468958 w 1468958"/>
                        <a:gd name="connsiteY7" fmla="*/ 781925 h 1329855"/>
                        <a:gd name="connsiteX8" fmla="*/ 1202372 w 1468958"/>
                        <a:gd name="connsiteY8" fmla="*/ 1048511 h 1329855"/>
                        <a:gd name="connsiteX9" fmla="*/ 683887 w 1468958"/>
                        <a:gd name="connsiteY9" fmla="*/ 1048511 h 1329855"/>
                        <a:gd name="connsiteX10" fmla="*/ 630161 w 1468958"/>
                        <a:gd name="connsiteY10" fmla="*/ 1043095 h 1329855"/>
                        <a:gd name="connsiteX11" fmla="*/ 585691 w 1468958"/>
                        <a:gd name="connsiteY11" fmla="*/ 1029291 h 1329855"/>
                        <a:gd name="connsiteX12" fmla="*/ 585691 w 1468958"/>
                        <a:gd name="connsiteY12" fmla="*/ 1077606 h 1329855"/>
                        <a:gd name="connsiteX13" fmla="*/ 585154 w 1468958"/>
                        <a:gd name="connsiteY13" fmla="*/ 1078903 h 1329855"/>
                        <a:gd name="connsiteX14" fmla="*/ 617097 w 1468958"/>
                        <a:gd name="connsiteY14" fmla="*/ 1277607 h 1329855"/>
                        <a:gd name="connsiteX15" fmla="*/ 614063 w 1468958"/>
                        <a:gd name="connsiteY15" fmla="*/ 1290375 h 1329855"/>
                        <a:gd name="connsiteX16" fmla="*/ 614063 w 1468958"/>
                        <a:gd name="connsiteY16" fmla="*/ 1303210 h 1329855"/>
                        <a:gd name="connsiteX17" fmla="*/ 587418 w 1468958"/>
                        <a:gd name="connsiteY17" fmla="*/ 1329855 h 1329855"/>
                        <a:gd name="connsiteX18" fmla="*/ 486949 w 1468958"/>
                        <a:gd name="connsiteY18" fmla="*/ 1329855 h 1329855"/>
                        <a:gd name="connsiteX19" fmla="*/ 460304 w 1468958"/>
                        <a:gd name="connsiteY19" fmla="*/ 1303210 h 1329855"/>
                        <a:gd name="connsiteX20" fmla="*/ 460304 w 1468958"/>
                        <a:gd name="connsiteY20" fmla="*/ 1289374 h 1329855"/>
                        <a:gd name="connsiteX21" fmla="*/ 500785 w 1468958"/>
                        <a:gd name="connsiteY21" fmla="*/ 1248893 h 1329855"/>
                        <a:gd name="connsiteX22" fmla="*/ 508698 w 1468958"/>
                        <a:gd name="connsiteY22" fmla="*/ 1248893 h 1329855"/>
                        <a:gd name="connsiteX23" fmla="*/ 483174 w 1468958"/>
                        <a:gd name="connsiteY23" fmla="*/ 1090122 h 1329855"/>
                        <a:gd name="connsiteX24" fmla="*/ 483633 w 1468958"/>
                        <a:gd name="connsiteY24" fmla="*/ 1078592 h 1329855"/>
                        <a:gd name="connsiteX25" fmla="*/ 483224 w 1468958"/>
                        <a:gd name="connsiteY25" fmla="*/ 1077606 h 1329855"/>
                        <a:gd name="connsiteX26" fmla="*/ 483224 w 1468958"/>
                        <a:gd name="connsiteY26" fmla="*/ 955694 h 1329855"/>
                        <a:gd name="connsiteX27" fmla="*/ 462830 w 1468958"/>
                        <a:gd name="connsiteY27" fmla="*/ 930976 h 1329855"/>
                        <a:gd name="connsiteX28" fmla="*/ 417301 w 1468958"/>
                        <a:gd name="connsiteY28" fmla="*/ 781925 h 1329855"/>
                        <a:gd name="connsiteX29" fmla="*/ 417301 w 1468958"/>
                        <a:gd name="connsiteY29" fmla="*/ 669851 h 1329855"/>
                        <a:gd name="connsiteX30" fmla="*/ 315619 w 1468958"/>
                        <a:gd name="connsiteY30" fmla="*/ 596872 h 1329855"/>
                        <a:gd name="connsiteX31" fmla="*/ 111546 w 1468958"/>
                        <a:gd name="connsiteY31" fmla="*/ 603996 h 1329855"/>
                        <a:gd name="connsiteX32" fmla="*/ 0 w 1468958"/>
                        <a:gd name="connsiteY32" fmla="*/ 492450 h 1329855"/>
                        <a:gd name="connsiteX33" fmla="*/ 0 w 1468958"/>
                        <a:gd name="connsiteY33" fmla="*/ 225472 h 1329855"/>
                        <a:gd name="connsiteX34" fmla="*/ 225472 w 1468958"/>
                        <a:gd name="connsiteY34" fmla="*/ 0 h 13298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</a:cxnLst>
                      <a:rect l="l" t="t" r="r" b="b"/>
                      <a:pathLst>
                        <a:path w="1468958" h="1329855">
                          <a:moveTo>
                            <a:pt x="225472" y="0"/>
                          </a:moveTo>
                          <a:lnTo>
                            <a:pt x="363381" y="0"/>
                          </a:lnTo>
                          <a:cubicBezTo>
                            <a:pt x="487906" y="0"/>
                            <a:pt x="588853" y="100947"/>
                            <a:pt x="588853" y="225472"/>
                          </a:cubicBezTo>
                          <a:lnTo>
                            <a:pt x="588853" y="349622"/>
                          </a:lnTo>
                          <a:lnTo>
                            <a:pt x="731378" y="485897"/>
                          </a:lnTo>
                          <a:cubicBezTo>
                            <a:pt x="936804" y="555352"/>
                            <a:pt x="1210178" y="468633"/>
                            <a:pt x="1302063" y="468633"/>
                          </a:cubicBezTo>
                          <a:cubicBezTo>
                            <a:pt x="1393948" y="468633"/>
                            <a:pt x="1468958" y="531736"/>
                            <a:pt x="1468958" y="583140"/>
                          </a:cubicBezTo>
                          <a:lnTo>
                            <a:pt x="1468958" y="781925"/>
                          </a:lnTo>
                          <a:cubicBezTo>
                            <a:pt x="1468958" y="929156"/>
                            <a:pt x="1349603" y="1048511"/>
                            <a:pt x="1202372" y="1048511"/>
                          </a:cubicBezTo>
                          <a:lnTo>
                            <a:pt x="683887" y="1048511"/>
                          </a:lnTo>
                          <a:cubicBezTo>
                            <a:pt x="665483" y="1048511"/>
                            <a:pt x="647515" y="1046646"/>
                            <a:pt x="630161" y="1043095"/>
                          </a:cubicBezTo>
                          <a:lnTo>
                            <a:pt x="585691" y="1029291"/>
                          </a:lnTo>
                          <a:lnTo>
                            <a:pt x="585691" y="1077606"/>
                          </a:lnTo>
                          <a:lnTo>
                            <a:pt x="585154" y="1078903"/>
                          </a:lnTo>
                          <a:lnTo>
                            <a:pt x="617097" y="1277607"/>
                          </a:lnTo>
                          <a:lnTo>
                            <a:pt x="614063" y="1290375"/>
                          </a:lnTo>
                          <a:lnTo>
                            <a:pt x="614063" y="1303210"/>
                          </a:lnTo>
                          <a:cubicBezTo>
                            <a:pt x="614063" y="1317926"/>
                            <a:pt x="602134" y="1329855"/>
                            <a:pt x="587418" y="1329855"/>
                          </a:cubicBezTo>
                          <a:lnTo>
                            <a:pt x="486949" y="1329855"/>
                          </a:lnTo>
                          <a:cubicBezTo>
                            <a:pt x="472233" y="1329855"/>
                            <a:pt x="460304" y="1317926"/>
                            <a:pt x="460304" y="1303210"/>
                          </a:cubicBezTo>
                          <a:lnTo>
                            <a:pt x="460304" y="1289374"/>
                          </a:lnTo>
                          <a:cubicBezTo>
                            <a:pt x="460304" y="1267017"/>
                            <a:pt x="478428" y="1248893"/>
                            <a:pt x="500785" y="1248893"/>
                          </a:cubicBezTo>
                          <a:lnTo>
                            <a:pt x="508698" y="1248893"/>
                          </a:lnTo>
                          <a:lnTo>
                            <a:pt x="483174" y="1090122"/>
                          </a:lnTo>
                          <a:lnTo>
                            <a:pt x="483633" y="1078592"/>
                          </a:lnTo>
                          <a:lnTo>
                            <a:pt x="483224" y="1077606"/>
                          </a:lnTo>
                          <a:lnTo>
                            <a:pt x="483224" y="955694"/>
                          </a:lnTo>
                          <a:lnTo>
                            <a:pt x="462830" y="930976"/>
                          </a:lnTo>
                          <a:cubicBezTo>
                            <a:pt x="434085" y="888428"/>
                            <a:pt x="417301" y="837137"/>
                            <a:pt x="417301" y="781925"/>
                          </a:cubicBezTo>
                          <a:lnTo>
                            <a:pt x="417301" y="669851"/>
                          </a:lnTo>
                          <a:lnTo>
                            <a:pt x="315619" y="596872"/>
                          </a:lnTo>
                          <a:lnTo>
                            <a:pt x="111546" y="603996"/>
                          </a:lnTo>
                          <a:cubicBezTo>
                            <a:pt x="49941" y="603996"/>
                            <a:pt x="0" y="554055"/>
                            <a:pt x="0" y="492450"/>
                          </a:cubicBezTo>
                          <a:lnTo>
                            <a:pt x="0" y="225472"/>
                          </a:lnTo>
                          <a:cubicBezTo>
                            <a:pt x="0" y="100947"/>
                            <a:pt x="100947" y="0"/>
                            <a:pt x="225472" y="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954516A2-20E2-A857-A626-12E8675C222C}"/>
                        </a:ext>
                      </a:extLst>
                    </p:cNvPr>
                    <p:cNvSpPr/>
                    <p:nvPr/>
                  </p:nvSpPr>
                  <p:spPr bwMode="auto">
                    <a:xfrm rot="21052022">
                      <a:off x="7333129" y="4905175"/>
                      <a:ext cx="368766" cy="528547"/>
                    </a:xfrm>
                    <a:custGeom>
                      <a:avLst/>
                      <a:gdLst>
                        <a:gd name="connsiteX0" fmla="*/ 336202 w 365349"/>
                        <a:gd name="connsiteY0" fmla="*/ 1641 h 540190"/>
                        <a:gd name="connsiteX1" fmla="*/ 365243 w 365349"/>
                        <a:gd name="connsiteY1" fmla="*/ 27357 h 540190"/>
                        <a:gd name="connsiteX2" fmla="*/ 234038 w 365349"/>
                        <a:gd name="connsiteY2" fmla="*/ 316954 h 540190"/>
                        <a:gd name="connsiteX3" fmla="*/ 211252 w 365349"/>
                        <a:gd name="connsiteY3" fmla="*/ 355951 h 540190"/>
                        <a:gd name="connsiteX4" fmla="*/ 211251 w 365349"/>
                        <a:gd name="connsiteY4" fmla="*/ 491841 h 540190"/>
                        <a:gd name="connsiteX5" fmla="*/ 210790 w 365349"/>
                        <a:gd name="connsiteY5" fmla="*/ 492954 h 540190"/>
                        <a:gd name="connsiteX6" fmla="*/ 213441 w 365349"/>
                        <a:gd name="connsiteY6" fmla="*/ 504110 h 540190"/>
                        <a:gd name="connsiteX7" fmla="*/ 211245 w 365349"/>
                        <a:gd name="connsiteY7" fmla="*/ 517771 h 540190"/>
                        <a:gd name="connsiteX8" fmla="*/ 180709 w 365349"/>
                        <a:gd name="connsiteY8" fmla="*/ 539849 h 540190"/>
                        <a:gd name="connsiteX9" fmla="*/ 81513 w 365349"/>
                        <a:gd name="connsiteY9" fmla="*/ 523902 h 540190"/>
                        <a:gd name="connsiteX10" fmla="*/ 59435 w 365349"/>
                        <a:gd name="connsiteY10" fmla="*/ 493365 h 540190"/>
                        <a:gd name="connsiteX11" fmla="*/ 61631 w 365349"/>
                        <a:gd name="connsiteY11" fmla="*/ 479705 h 540190"/>
                        <a:gd name="connsiteX12" fmla="*/ 108025 w 365349"/>
                        <a:gd name="connsiteY12" fmla="*/ 446162 h 540190"/>
                        <a:gd name="connsiteX13" fmla="*/ 108784 w 365349"/>
                        <a:gd name="connsiteY13" fmla="*/ 446284 h 540190"/>
                        <a:gd name="connsiteX14" fmla="*/ 108784 w 365349"/>
                        <a:gd name="connsiteY14" fmla="*/ 285476 h 540190"/>
                        <a:gd name="connsiteX15" fmla="*/ 112463 w 365349"/>
                        <a:gd name="connsiteY15" fmla="*/ 267251 h 540190"/>
                        <a:gd name="connsiteX16" fmla="*/ 110129 w 365349"/>
                        <a:gd name="connsiteY16" fmla="*/ 253771 h 540190"/>
                        <a:gd name="connsiteX17" fmla="*/ 0 w 365349"/>
                        <a:gd name="connsiteY17" fmla="*/ 11643 h 540190"/>
                        <a:gd name="connsiteX18" fmla="*/ 166308 w 365349"/>
                        <a:gd name="connsiteY18" fmla="*/ 24732 h 540190"/>
                        <a:gd name="connsiteX19" fmla="*/ 336202 w 365349"/>
                        <a:gd name="connsiteY19" fmla="*/ 1641 h 540190"/>
                        <a:gd name="connsiteX0" fmla="*/ 166308 w 365349"/>
                        <a:gd name="connsiteY0" fmla="*/ 24732 h 540190"/>
                        <a:gd name="connsiteX1" fmla="*/ 336202 w 365349"/>
                        <a:gd name="connsiteY1" fmla="*/ 1641 h 540190"/>
                        <a:gd name="connsiteX2" fmla="*/ 365243 w 365349"/>
                        <a:gd name="connsiteY2" fmla="*/ 27357 h 540190"/>
                        <a:gd name="connsiteX3" fmla="*/ 234038 w 365349"/>
                        <a:gd name="connsiteY3" fmla="*/ 316954 h 540190"/>
                        <a:gd name="connsiteX4" fmla="*/ 211252 w 365349"/>
                        <a:gd name="connsiteY4" fmla="*/ 355951 h 540190"/>
                        <a:gd name="connsiteX5" fmla="*/ 211251 w 365349"/>
                        <a:gd name="connsiteY5" fmla="*/ 491841 h 540190"/>
                        <a:gd name="connsiteX6" fmla="*/ 210790 w 365349"/>
                        <a:gd name="connsiteY6" fmla="*/ 492954 h 540190"/>
                        <a:gd name="connsiteX7" fmla="*/ 213441 w 365349"/>
                        <a:gd name="connsiteY7" fmla="*/ 504110 h 540190"/>
                        <a:gd name="connsiteX8" fmla="*/ 211245 w 365349"/>
                        <a:gd name="connsiteY8" fmla="*/ 517771 h 540190"/>
                        <a:gd name="connsiteX9" fmla="*/ 180709 w 365349"/>
                        <a:gd name="connsiteY9" fmla="*/ 539849 h 540190"/>
                        <a:gd name="connsiteX10" fmla="*/ 81513 w 365349"/>
                        <a:gd name="connsiteY10" fmla="*/ 523902 h 540190"/>
                        <a:gd name="connsiteX11" fmla="*/ 59435 w 365349"/>
                        <a:gd name="connsiteY11" fmla="*/ 493365 h 540190"/>
                        <a:gd name="connsiteX12" fmla="*/ 61631 w 365349"/>
                        <a:gd name="connsiteY12" fmla="*/ 479705 h 540190"/>
                        <a:gd name="connsiteX13" fmla="*/ 108025 w 365349"/>
                        <a:gd name="connsiteY13" fmla="*/ 446162 h 540190"/>
                        <a:gd name="connsiteX14" fmla="*/ 108784 w 365349"/>
                        <a:gd name="connsiteY14" fmla="*/ 446284 h 540190"/>
                        <a:gd name="connsiteX15" fmla="*/ 108784 w 365349"/>
                        <a:gd name="connsiteY15" fmla="*/ 285476 h 540190"/>
                        <a:gd name="connsiteX16" fmla="*/ 112463 w 365349"/>
                        <a:gd name="connsiteY16" fmla="*/ 267251 h 540190"/>
                        <a:gd name="connsiteX17" fmla="*/ 110129 w 365349"/>
                        <a:gd name="connsiteY17" fmla="*/ 253771 h 540190"/>
                        <a:gd name="connsiteX18" fmla="*/ 0 w 365349"/>
                        <a:gd name="connsiteY18" fmla="*/ 11643 h 540190"/>
                        <a:gd name="connsiteX19" fmla="*/ 257748 w 365349"/>
                        <a:gd name="connsiteY19" fmla="*/ 116172 h 540190"/>
                        <a:gd name="connsiteX0" fmla="*/ 166308 w 365349"/>
                        <a:gd name="connsiteY0" fmla="*/ 24732 h 540190"/>
                        <a:gd name="connsiteX1" fmla="*/ 336202 w 365349"/>
                        <a:gd name="connsiteY1" fmla="*/ 1641 h 540190"/>
                        <a:gd name="connsiteX2" fmla="*/ 365243 w 365349"/>
                        <a:gd name="connsiteY2" fmla="*/ 27357 h 540190"/>
                        <a:gd name="connsiteX3" fmla="*/ 234038 w 365349"/>
                        <a:gd name="connsiteY3" fmla="*/ 316954 h 540190"/>
                        <a:gd name="connsiteX4" fmla="*/ 211252 w 365349"/>
                        <a:gd name="connsiteY4" fmla="*/ 355951 h 540190"/>
                        <a:gd name="connsiteX5" fmla="*/ 211251 w 365349"/>
                        <a:gd name="connsiteY5" fmla="*/ 491841 h 540190"/>
                        <a:gd name="connsiteX6" fmla="*/ 210790 w 365349"/>
                        <a:gd name="connsiteY6" fmla="*/ 492954 h 540190"/>
                        <a:gd name="connsiteX7" fmla="*/ 213441 w 365349"/>
                        <a:gd name="connsiteY7" fmla="*/ 504110 h 540190"/>
                        <a:gd name="connsiteX8" fmla="*/ 211245 w 365349"/>
                        <a:gd name="connsiteY8" fmla="*/ 517771 h 540190"/>
                        <a:gd name="connsiteX9" fmla="*/ 180709 w 365349"/>
                        <a:gd name="connsiteY9" fmla="*/ 539849 h 540190"/>
                        <a:gd name="connsiteX10" fmla="*/ 81513 w 365349"/>
                        <a:gd name="connsiteY10" fmla="*/ 523902 h 540190"/>
                        <a:gd name="connsiteX11" fmla="*/ 59435 w 365349"/>
                        <a:gd name="connsiteY11" fmla="*/ 493365 h 540190"/>
                        <a:gd name="connsiteX12" fmla="*/ 61631 w 365349"/>
                        <a:gd name="connsiteY12" fmla="*/ 479705 h 540190"/>
                        <a:gd name="connsiteX13" fmla="*/ 108025 w 365349"/>
                        <a:gd name="connsiteY13" fmla="*/ 446162 h 540190"/>
                        <a:gd name="connsiteX14" fmla="*/ 108784 w 365349"/>
                        <a:gd name="connsiteY14" fmla="*/ 446284 h 540190"/>
                        <a:gd name="connsiteX15" fmla="*/ 108784 w 365349"/>
                        <a:gd name="connsiteY15" fmla="*/ 285476 h 540190"/>
                        <a:gd name="connsiteX16" fmla="*/ 112463 w 365349"/>
                        <a:gd name="connsiteY16" fmla="*/ 267251 h 540190"/>
                        <a:gd name="connsiteX17" fmla="*/ 110129 w 365349"/>
                        <a:gd name="connsiteY17" fmla="*/ 253771 h 540190"/>
                        <a:gd name="connsiteX18" fmla="*/ 0 w 365349"/>
                        <a:gd name="connsiteY18" fmla="*/ 11643 h 540190"/>
                        <a:gd name="connsiteX0" fmla="*/ 336202 w 365349"/>
                        <a:gd name="connsiteY0" fmla="*/ 0 h 538549"/>
                        <a:gd name="connsiteX1" fmla="*/ 365243 w 365349"/>
                        <a:gd name="connsiteY1" fmla="*/ 25716 h 538549"/>
                        <a:gd name="connsiteX2" fmla="*/ 234038 w 365349"/>
                        <a:gd name="connsiteY2" fmla="*/ 315313 h 538549"/>
                        <a:gd name="connsiteX3" fmla="*/ 211252 w 365349"/>
                        <a:gd name="connsiteY3" fmla="*/ 354310 h 538549"/>
                        <a:gd name="connsiteX4" fmla="*/ 211251 w 365349"/>
                        <a:gd name="connsiteY4" fmla="*/ 490200 h 538549"/>
                        <a:gd name="connsiteX5" fmla="*/ 210790 w 365349"/>
                        <a:gd name="connsiteY5" fmla="*/ 491313 h 538549"/>
                        <a:gd name="connsiteX6" fmla="*/ 213441 w 365349"/>
                        <a:gd name="connsiteY6" fmla="*/ 502469 h 538549"/>
                        <a:gd name="connsiteX7" fmla="*/ 211245 w 365349"/>
                        <a:gd name="connsiteY7" fmla="*/ 516130 h 538549"/>
                        <a:gd name="connsiteX8" fmla="*/ 180709 w 365349"/>
                        <a:gd name="connsiteY8" fmla="*/ 538208 h 538549"/>
                        <a:gd name="connsiteX9" fmla="*/ 81513 w 365349"/>
                        <a:gd name="connsiteY9" fmla="*/ 522261 h 538549"/>
                        <a:gd name="connsiteX10" fmla="*/ 59435 w 365349"/>
                        <a:gd name="connsiteY10" fmla="*/ 491724 h 538549"/>
                        <a:gd name="connsiteX11" fmla="*/ 61631 w 365349"/>
                        <a:gd name="connsiteY11" fmla="*/ 478064 h 538549"/>
                        <a:gd name="connsiteX12" fmla="*/ 108025 w 365349"/>
                        <a:gd name="connsiteY12" fmla="*/ 444521 h 538549"/>
                        <a:gd name="connsiteX13" fmla="*/ 108784 w 365349"/>
                        <a:gd name="connsiteY13" fmla="*/ 444643 h 538549"/>
                        <a:gd name="connsiteX14" fmla="*/ 108784 w 365349"/>
                        <a:gd name="connsiteY14" fmla="*/ 283835 h 538549"/>
                        <a:gd name="connsiteX15" fmla="*/ 112463 w 365349"/>
                        <a:gd name="connsiteY15" fmla="*/ 265610 h 538549"/>
                        <a:gd name="connsiteX16" fmla="*/ 110129 w 365349"/>
                        <a:gd name="connsiteY16" fmla="*/ 252130 h 538549"/>
                        <a:gd name="connsiteX17" fmla="*/ 0 w 365349"/>
                        <a:gd name="connsiteY17" fmla="*/ 10002 h 538549"/>
                        <a:gd name="connsiteX0" fmla="*/ 339725 w 368872"/>
                        <a:gd name="connsiteY0" fmla="*/ 0 h 538549"/>
                        <a:gd name="connsiteX1" fmla="*/ 368766 w 368872"/>
                        <a:gd name="connsiteY1" fmla="*/ 25716 h 538549"/>
                        <a:gd name="connsiteX2" fmla="*/ 237561 w 368872"/>
                        <a:gd name="connsiteY2" fmla="*/ 315313 h 538549"/>
                        <a:gd name="connsiteX3" fmla="*/ 214775 w 368872"/>
                        <a:gd name="connsiteY3" fmla="*/ 354310 h 538549"/>
                        <a:gd name="connsiteX4" fmla="*/ 214774 w 368872"/>
                        <a:gd name="connsiteY4" fmla="*/ 490200 h 538549"/>
                        <a:gd name="connsiteX5" fmla="*/ 214313 w 368872"/>
                        <a:gd name="connsiteY5" fmla="*/ 491313 h 538549"/>
                        <a:gd name="connsiteX6" fmla="*/ 216964 w 368872"/>
                        <a:gd name="connsiteY6" fmla="*/ 502469 h 538549"/>
                        <a:gd name="connsiteX7" fmla="*/ 214768 w 368872"/>
                        <a:gd name="connsiteY7" fmla="*/ 516130 h 538549"/>
                        <a:gd name="connsiteX8" fmla="*/ 184232 w 368872"/>
                        <a:gd name="connsiteY8" fmla="*/ 538208 h 538549"/>
                        <a:gd name="connsiteX9" fmla="*/ 85036 w 368872"/>
                        <a:gd name="connsiteY9" fmla="*/ 522261 h 538549"/>
                        <a:gd name="connsiteX10" fmla="*/ 62958 w 368872"/>
                        <a:gd name="connsiteY10" fmla="*/ 491724 h 538549"/>
                        <a:gd name="connsiteX11" fmla="*/ 65154 w 368872"/>
                        <a:gd name="connsiteY11" fmla="*/ 478064 h 538549"/>
                        <a:gd name="connsiteX12" fmla="*/ 111548 w 368872"/>
                        <a:gd name="connsiteY12" fmla="*/ 444521 h 538549"/>
                        <a:gd name="connsiteX13" fmla="*/ 112307 w 368872"/>
                        <a:gd name="connsiteY13" fmla="*/ 444643 h 538549"/>
                        <a:gd name="connsiteX14" fmla="*/ 112307 w 368872"/>
                        <a:gd name="connsiteY14" fmla="*/ 283835 h 538549"/>
                        <a:gd name="connsiteX15" fmla="*/ 115986 w 368872"/>
                        <a:gd name="connsiteY15" fmla="*/ 265610 h 538549"/>
                        <a:gd name="connsiteX16" fmla="*/ 113652 w 368872"/>
                        <a:gd name="connsiteY16" fmla="*/ 252130 h 538549"/>
                        <a:gd name="connsiteX17" fmla="*/ 3523 w 368872"/>
                        <a:gd name="connsiteY17" fmla="*/ 10002 h 538549"/>
                        <a:gd name="connsiteX0" fmla="*/ 368766 w 368872"/>
                        <a:gd name="connsiteY0" fmla="*/ 15714 h 528547"/>
                        <a:gd name="connsiteX1" fmla="*/ 237561 w 368872"/>
                        <a:gd name="connsiteY1" fmla="*/ 305311 h 528547"/>
                        <a:gd name="connsiteX2" fmla="*/ 214775 w 368872"/>
                        <a:gd name="connsiteY2" fmla="*/ 344308 h 528547"/>
                        <a:gd name="connsiteX3" fmla="*/ 214774 w 368872"/>
                        <a:gd name="connsiteY3" fmla="*/ 480198 h 528547"/>
                        <a:gd name="connsiteX4" fmla="*/ 214313 w 368872"/>
                        <a:gd name="connsiteY4" fmla="*/ 481311 h 528547"/>
                        <a:gd name="connsiteX5" fmla="*/ 216964 w 368872"/>
                        <a:gd name="connsiteY5" fmla="*/ 492467 h 528547"/>
                        <a:gd name="connsiteX6" fmla="*/ 214768 w 368872"/>
                        <a:gd name="connsiteY6" fmla="*/ 506128 h 528547"/>
                        <a:gd name="connsiteX7" fmla="*/ 184232 w 368872"/>
                        <a:gd name="connsiteY7" fmla="*/ 528206 h 528547"/>
                        <a:gd name="connsiteX8" fmla="*/ 85036 w 368872"/>
                        <a:gd name="connsiteY8" fmla="*/ 512259 h 528547"/>
                        <a:gd name="connsiteX9" fmla="*/ 62958 w 368872"/>
                        <a:gd name="connsiteY9" fmla="*/ 481722 h 528547"/>
                        <a:gd name="connsiteX10" fmla="*/ 65154 w 368872"/>
                        <a:gd name="connsiteY10" fmla="*/ 468062 h 528547"/>
                        <a:gd name="connsiteX11" fmla="*/ 111548 w 368872"/>
                        <a:gd name="connsiteY11" fmla="*/ 434519 h 528547"/>
                        <a:gd name="connsiteX12" fmla="*/ 112307 w 368872"/>
                        <a:gd name="connsiteY12" fmla="*/ 434641 h 528547"/>
                        <a:gd name="connsiteX13" fmla="*/ 112307 w 368872"/>
                        <a:gd name="connsiteY13" fmla="*/ 273833 h 528547"/>
                        <a:gd name="connsiteX14" fmla="*/ 115986 w 368872"/>
                        <a:gd name="connsiteY14" fmla="*/ 255608 h 528547"/>
                        <a:gd name="connsiteX15" fmla="*/ 113652 w 368872"/>
                        <a:gd name="connsiteY15" fmla="*/ 242128 h 528547"/>
                        <a:gd name="connsiteX16" fmla="*/ 3523 w 368872"/>
                        <a:gd name="connsiteY16" fmla="*/ 0 h 528547"/>
                        <a:gd name="connsiteX0" fmla="*/ 368766 w 368911"/>
                        <a:gd name="connsiteY0" fmla="*/ 15714 h 528547"/>
                        <a:gd name="connsiteX1" fmla="*/ 237561 w 368911"/>
                        <a:gd name="connsiteY1" fmla="*/ 305311 h 528547"/>
                        <a:gd name="connsiteX2" fmla="*/ 214775 w 368911"/>
                        <a:gd name="connsiteY2" fmla="*/ 344308 h 528547"/>
                        <a:gd name="connsiteX3" fmla="*/ 214774 w 368911"/>
                        <a:gd name="connsiteY3" fmla="*/ 480198 h 528547"/>
                        <a:gd name="connsiteX4" fmla="*/ 214313 w 368911"/>
                        <a:gd name="connsiteY4" fmla="*/ 481311 h 528547"/>
                        <a:gd name="connsiteX5" fmla="*/ 216964 w 368911"/>
                        <a:gd name="connsiteY5" fmla="*/ 492467 h 528547"/>
                        <a:gd name="connsiteX6" fmla="*/ 214768 w 368911"/>
                        <a:gd name="connsiteY6" fmla="*/ 506128 h 528547"/>
                        <a:gd name="connsiteX7" fmla="*/ 184232 w 368911"/>
                        <a:gd name="connsiteY7" fmla="*/ 528206 h 528547"/>
                        <a:gd name="connsiteX8" fmla="*/ 85036 w 368911"/>
                        <a:gd name="connsiteY8" fmla="*/ 512259 h 528547"/>
                        <a:gd name="connsiteX9" fmla="*/ 62958 w 368911"/>
                        <a:gd name="connsiteY9" fmla="*/ 481722 h 528547"/>
                        <a:gd name="connsiteX10" fmla="*/ 65154 w 368911"/>
                        <a:gd name="connsiteY10" fmla="*/ 468062 h 528547"/>
                        <a:gd name="connsiteX11" fmla="*/ 111548 w 368911"/>
                        <a:gd name="connsiteY11" fmla="*/ 434519 h 528547"/>
                        <a:gd name="connsiteX12" fmla="*/ 112307 w 368911"/>
                        <a:gd name="connsiteY12" fmla="*/ 434641 h 528547"/>
                        <a:gd name="connsiteX13" fmla="*/ 112307 w 368911"/>
                        <a:gd name="connsiteY13" fmla="*/ 273833 h 528547"/>
                        <a:gd name="connsiteX14" fmla="*/ 115986 w 368911"/>
                        <a:gd name="connsiteY14" fmla="*/ 255608 h 528547"/>
                        <a:gd name="connsiteX15" fmla="*/ 113652 w 368911"/>
                        <a:gd name="connsiteY15" fmla="*/ 242128 h 528547"/>
                        <a:gd name="connsiteX16" fmla="*/ 3523 w 368911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14775 w 368766"/>
                        <a:gd name="connsiteY2" fmla="*/ 344308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12307 w 368766"/>
                        <a:gd name="connsiteY13" fmla="*/ 273833 h 528547"/>
                        <a:gd name="connsiteX14" fmla="*/ 115986 w 368766"/>
                        <a:gd name="connsiteY14" fmla="*/ 255608 h 528547"/>
                        <a:gd name="connsiteX15" fmla="*/ 113652 w 368766"/>
                        <a:gd name="connsiteY15" fmla="*/ 242128 h 528547"/>
                        <a:gd name="connsiteX16" fmla="*/ 3523 w 368766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02263 w 368766"/>
                        <a:gd name="connsiteY2" fmla="*/ 347121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12307 w 368766"/>
                        <a:gd name="connsiteY13" fmla="*/ 273833 h 528547"/>
                        <a:gd name="connsiteX14" fmla="*/ 115986 w 368766"/>
                        <a:gd name="connsiteY14" fmla="*/ 255608 h 528547"/>
                        <a:gd name="connsiteX15" fmla="*/ 113652 w 368766"/>
                        <a:gd name="connsiteY15" fmla="*/ 242128 h 528547"/>
                        <a:gd name="connsiteX16" fmla="*/ 3523 w 368766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02263 w 368766"/>
                        <a:gd name="connsiteY2" fmla="*/ 347121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00884 w 368766"/>
                        <a:gd name="connsiteY13" fmla="*/ 329881 h 528547"/>
                        <a:gd name="connsiteX14" fmla="*/ 115986 w 368766"/>
                        <a:gd name="connsiteY14" fmla="*/ 255608 h 528547"/>
                        <a:gd name="connsiteX15" fmla="*/ 113652 w 368766"/>
                        <a:gd name="connsiteY15" fmla="*/ 242128 h 528547"/>
                        <a:gd name="connsiteX16" fmla="*/ 3523 w 368766"/>
                        <a:gd name="connsiteY16" fmla="*/ 0 h 528547"/>
                        <a:gd name="connsiteX0" fmla="*/ 368766 w 368766"/>
                        <a:gd name="connsiteY0" fmla="*/ 15714 h 528547"/>
                        <a:gd name="connsiteX1" fmla="*/ 237561 w 368766"/>
                        <a:gd name="connsiteY1" fmla="*/ 305311 h 528547"/>
                        <a:gd name="connsiteX2" fmla="*/ 202263 w 368766"/>
                        <a:gd name="connsiteY2" fmla="*/ 347121 h 528547"/>
                        <a:gd name="connsiteX3" fmla="*/ 214774 w 368766"/>
                        <a:gd name="connsiteY3" fmla="*/ 480198 h 528547"/>
                        <a:gd name="connsiteX4" fmla="*/ 214313 w 368766"/>
                        <a:gd name="connsiteY4" fmla="*/ 481311 h 528547"/>
                        <a:gd name="connsiteX5" fmla="*/ 216964 w 368766"/>
                        <a:gd name="connsiteY5" fmla="*/ 492467 h 528547"/>
                        <a:gd name="connsiteX6" fmla="*/ 214768 w 368766"/>
                        <a:gd name="connsiteY6" fmla="*/ 506128 h 528547"/>
                        <a:gd name="connsiteX7" fmla="*/ 184232 w 368766"/>
                        <a:gd name="connsiteY7" fmla="*/ 528206 h 528547"/>
                        <a:gd name="connsiteX8" fmla="*/ 85036 w 368766"/>
                        <a:gd name="connsiteY8" fmla="*/ 512259 h 528547"/>
                        <a:gd name="connsiteX9" fmla="*/ 62958 w 368766"/>
                        <a:gd name="connsiteY9" fmla="*/ 481722 h 528547"/>
                        <a:gd name="connsiteX10" fmla="*/ 65154 w 368766"/>
                        <a:gd name="connsiteY10" fmla="*/ 468062 h 528547"/>
                        <a:gd name="connsiteX11" fmla="*/ 111548 w 368766"/>
                        <a:gd name="connsiteY11" fmla="*/ 434519 h 528547"/>
                        <a:gd name="connsiteX12" fmla="*/ 112307 w 368766"/>
                        <a:gd name="connsiteY12" fmla="*/ 434641 h 528547"/>
                        <a:gd name="connsiteX13" fmla="*/ 100884 w 368766"/>
                        <a:gd name="connsiteY13" fmla="*/ 329881 h 528547"/>
                        <a:gd name="connsiteX14" fmla="*/ 113652 w 368766"/>
                        <a:gd name="connsiteY14" fmla="*/ 242128 h 528547"/>
                        <a:gd name="connsiteX15" fmla="*/ 3523 w 368766"/>
                        <a:gd name="connsiteY15" fmla="*/ 0 h 528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368766" h="528547">
                          <a:moveTo>
                            <a:pt x="368766" y="15714"/>
                          </a:moveTo>
                          <a:cubicBezTo>
                            <a:pt x="346591" y="235059"/>
                            <a:pt x="291092" y="212116"/>
                            <a:pt x="237561" y="305311"/>
                          </a:cubicBezTo>
                          <a:lnTo>
                            <a:pt x="202263" y="347121"/>
                          </a:lnTo>
                          <a:cubicBezTo>
                            <a:pt x="202263" y="392418"/>
                            <a:pt x="214774" y="434901"/>
                            <a:pt x="214774" y="480198"/>
                          </a:cubicBezTo>
                          <a:lnTo>
                            <a:pt x="214313" y="481311"/>
                          </a:lnTo>
                          <a:lnTo>
                            <a:pt x="216964" y="492467"/>
                          </a:lnTo>
                          <a:lnTo>
                            <a:pt x="214768" y="506128"/>
                          </a:lnTo>
                          <a:cubicBezTo>
                            <a:pt x="212432" y="520657"/>
                            <a:pt x="198761" y="530542"/>
                            <a:pt x="184232" y="528206"/>
                          </a:cubicBezTo>
                          <a:lnTo>
                            <a:pt x="85036" y="512259"/>
                          </a:lnTo>
                          <a:cubicBezTo>
                            <a:pt x="70507" y="509923"/>
                            <a:pt x="60622" y="496252"/>
                            <a:pt x="62958" y="481722"/>
                          </a:cubicBezTo>
                          <a:lnTo>
                            <a:pt x="65154" y="468062"/>
                          </a:lnTo>
                          <a:cubicBezTo>
                            <a:pt x="68703" y="445988"/>
                            <a:pt x="89474" y="430971"/>
                            <a:pt x="111548" y="434519"/>
                          </a:cubicBezTo>
                          <a:lnTo>
                            <a:pt x="112307" y="434641"/>
                          </a:lnTo>
                          <a:lnTo>
                            <a:pt x="100884" y="329881"/>
                          </a:lnTo>
                          <a:lnTo>
                            <a:pt x="113652" y="242128"/>
                          </a:lnTo>
                          <a:cubicBezTo>
                            <a:pt x="91627" y="169627"/>
                            <a:pt x="-21211" y="184040"/>
                            <a:pt x="3523" y="0"/>
                          </a:cubicBez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90" name="楕円 210">
                    <a:extLst>
                      <a:ext uri="{FF2B5EF4-FFF2-40B4-BE49-F238E27FC236}">
                        <a16:creationId xmlns:a16="http://schemas.microsoft.com/office/drawing/2014/main" id="{4EC886BC-10D2-9A09-95C6-174A39A2B315}"/>
                      </a:ext>
                    </a:extLst>
                  </p:cNvPr>
                  <p:cNvSpPr/>
                  <p:nvPr/>
                </p:nvSpPr>
                <p:spPr bwMode="auto">
                  <a:xfrm rot="892494">
                    <a:off x="9501058" y="3922913"/>
                    <a:ext cx="192020" cy="260960"/>
                  </a:xfrm>
                  <a:custGeom>
                    <a:avLst/>
                    <a:gdLst>
                      <a:gd name="connsiteX0" fmla="*/ 0 w 823381"/>
                      <a:gd name="connsiteY0" fmla="*/ 411691 h 823381"/>
                      <a:gd name="connsiteX1" fmla="*/ 411691 w 823381"/>
                      <a:gd name="connsiteY1" fmla="*/ 0 h 823381"/>
                      <a:gd name="connsiteX2" fmla="*/ 823382 w 823381"/>
                      <a:gd name="connsiteY2" fmla="*/ 411691 h 823381"/>
                      <a:gd name="connsiteX3" fmla="*/ 411691 w 823381"/>
                      <a:gd name="connsiteY3" fmla="*/ 823382 h 823381"/>
                      <a:gd name="connsiteX4" fmla="*/ 0 w 823381"/>
                      <a:gd name="connsiteY4" fmla="*/ 411691 h 823381"/>
                      <a:gd name="connsiteX0" fmla="*/ 11095 w 834477"/>
                      <a:gd name="connsiteY0" fmla="*/ 1097491 h 1509182"/>
                      <a:gd name="connsiteX1" fmla="*/ 232286 w 834477"/>
                      <a:gd name="connsiteY1" fmla="*/ 0 h 1509182"/>
                      <a:gd name="connsiteX2" fmla="*/ 834477 w 834477"/>
                      <a:gd name="connsiteY2" fmla="*/ 1097491 h 1509182"/>
                      <a:gd name="connsiteX3" fmla="*/ 422786 w 834477"/>
                      <a:gd name="connsiteY3" fmla="*/ 1509182 h 1509182"/>
                      <a:gd name="connsiteX4" fmla="*/ 11095 w 834477"/>
                      <a:gd name="connsiteY4" fmla="*/ 1097491 h 1509182"/>
                      <a:gd name="connsiteX0" fmla="*/ 11518 w 834900"/>
                      <a:gd name="connsiteY0" fmla="*/ 1097491 h 1375832"/>
                      <a:gd name="connsiteX1" fmla="*/ 232709 w 834900"/>
                      <a:gd name="connsiteY1" fmla="*/ 0 h 1375832"/>
                      <a:gd name="connsiteX2" fmla="*/ 834900 w 834900"/>
                      <a:gd name="connsiteY2" fmla="*/ 1097491 h 1375832"/>
                      <a:gd name="connsiteX3" fmla="*/ 429559 w 834900"/>
                      <a:gd name="connsiteY3" fmla="*/ 1375832 h 1375832"/>
                      <a:gd name="connsiteX4" fmla="*/ 11518 w 834900"/>
                      <a:gd name="connsiteY4" fmla="*/ 1097491 h 1375832"/>
                      <a:gd name="connsiteX0" fmla="*/ 6336 w 944018"/>
                      <a:gd name="connsiteY0" fmla="*/ 1097491 h 1375832"/>
                      <a:gd name="connsiteX1" fmla="*/ 227527 w 944018"/>
                      <a:gd name="connsiteY1" fmla="*/ 0 h 1375832"/>
                      <a:gd name="connsiteX2" fmla="*/ 944018 w 944018"/>
                      <a:gd name="connsiteY2" fmla="*/ 1097491 h 1375832"/>
                      <a:gd name="connsiteX3" fmla="*/ 424377 w 944018"/>
                      <a:gd name="connsiteY3" fmla="*/ 1375832 h 1375832"/>
                      <a:gd name="connsiteX4" fmla="*/ 6336 w 944018"/>
                      <a:gd name="connsiteY4" fmla="*/ 1097491 h 1375832"/>
                      <a:gd name="connsiteX0" fmla="*/ 16720 w 954402"/>
                      <a:gd name="connsiteY0" fmla="*/ 1104079 h 1382420"/>
                      <a:gd name="connsiteX1" fmla="*/ 237911 w 954402"/>
                      <a:gd name="connsiteY1" fmla="*/ 6588 h 1382420"/>
                      <a:gd name="connsiteX2" fmla="*/ 954402 w 954402"/>
                      <a:gd name="connsiteY2" fmla="*/ 1104079 h 1382420"/>
                      <a:gd name="connsiteX3" fmla="*/ 434761 w 954402"/>
                      <a:gd name="connsiteY3" fmla="*/ 1382420 h 1382420"/>
                      <a:gd name="connsiteX4" fmla="*/ 16720 w 954402"/>
                      <a:gd name="connsiteY4" fmla="*/ 1104079 h 1382420"/>
                      <a:gd name="connsiteX0" fmla="*/ 7895 w 945577"/>
                      <a:gd name="connsiteY0" fmla="*/ 1104079 h 1382420"/>
                      <a:gd name="connsiteX1" fmla="*/ 229086 w 945577"/>
                      <a:gd name="connsiteY1" fmla="*/ 6588 h 1382420"/>
                      <a:gd name="connsiteX2" fmla="*/ 945577 w 945577"/>
                      <a:gd name="connsiteY2" fmla="*/ 1104079 h 1382420"/>
                      <a:gd name="connsiteX3" fmla="*/ 425936 w 945577"/>
                      <a:gd name="connsiteY3" fmla="*/ 1382420 h 1382420"/>
                      <a:gd name="connsiteX4" fmla="*/ 7895 w 945577"/>
                      <a:gd name="connsiteY4" fmla="*/ 1104079 h 1382420"/>
                      <a:gd name="connsiteX0" fmla="*/ 7895 w 945577"/>
                      <a:gd name="connsiteY0" fmla="*/ 1097490 h 1375831"/>
                      <a:gd name="connsiteX1" fmla="*/ 229086 w 945577"/>
                      <a:gd name="connsiteY1" fmla="*/ -1 h 1375831"/>
                      <a:gd name="connsiteX2" fmla="*/ 945577 w 945577"/>
                      <a:gd name="connsiteY2" fmla="*/ 1097490 h 1375831"/>
                      <a:gd name="connsiteX3" fmla="*/ 425936 w 945577"/>
                      <a:gd name="connsiteY3" fmla="*/ 1375831 h 1375831"/>
                      <a:gd name="connsiteX4" fmla="*/ 7895 w 945577"/>
                      <a:gd name="connsiteY4" fmla="*/ 1097490 h 1375831"/>
                      <a:gd name="connsiteX0" fmla="*/ 4659 w 942341"/>
                      <a:gd name="connsiteY0" fmla="*/ 1097490 h 1375831"/>
                      <a:gd name="connsiteX1" fmla="*/ 225850 w 942341"/>
                      <a:gd name="connsiteY1" fmla="*/ -1 h 1375831"/>
                      <a:gd name="connsiteX2" fmla="*/ 942341 w 942341"/>
                      <a:gd name="connsiteY2" fmla="*/ 1097490 h 1375831"/>
                      <a:gd name="connsiteX3" fmla="*/ 422700 w 942341"/>
                      <a:gd name="connsiteY3" fmla="*/ 1375831 h 1375831"/>
                      <a:gd name="connsiteX4" fmla="*/ 4659 w 942341"/>
                      <a:gd name="connsiteY4" fmla="*/ 1097490 h 1375831"/>
                      <a:gd name="connsiteX0" fmla="*/ 4659 w 965920"/>
                      <a:gd name="connsiteY0" fmla="*/ 1097490 h 1386246"/>
                      <a:gd name="connsiteX1" fmla="*/ 225850 w 965920"/>
                      <a:gd name="connsiteY1" fmla="*/ -1 h 1386246"/>
                      <a:gd name="connsiteX2" fmla="*/ 942341 w 965920"/>
                      <a:gd name="connsiteY2" fmla="*/ 1097490 h 1386246"/>
                      <a:gd name="connsiteX3" fmla="*/ 759504 w 965920"/>
                      <a:gd name="connsiteY3" fmla="*/ 1305145 h 1386246"/>
                      <a:gd name="connsiteX4" fmla="*/ 422700 w 965920"/>
                      <a:gd name="connsiteY4" fmla="*/ 1375831 h 1386246"/>
                      <a:gd name="connsiteX5" fmla="*/ 4659 w 965920"/>
                      <a:gd name="connsiteY5" fmla="*/ 1097490 h 1386246"/>
                      <a:gd name="connsiteX0" fmla="*/ 4659 w 965920"/>
                      <a:gd name="connsiteY0" fmla="*/ 1097490 h 1375836"/>
                      <a:gd name="connsiteX1" fmla="*/ 225850 w 965920"/>
                      <a:gd name="connsiteY1" fmla="*/ -1 h 1375836"/>
                      <a:gd name="connsiteX2" fmla="*/ 942341 w 965920"/>
                      <a:gd name="connsiteY2" fmla="*/ 1097490 h 1375836"/>
                      <a:gd name="connsiteX3" fmla="*/ 759504 w 965920"/>
                      <a:gd name="connsiteY3" fmla="*/ 1305145 h 1375836"/>
                      <a:gd name="connsiteX4" fmla="*/ 422700 w 965920"/>
                      <a:gd name="connsiteY4" fmla="*/ 1375831 h 1375836"/>
                      <a:gd name="connsiteX5" fmla="*/ 179528 w 965920"/>
                      <a:gd name="connsiteY5" fmla="*/ 1303017 h 1375836"/>
                      <a:gd name="connsiteX6" fmla="*/ 4659 w 965920"/>
                      <a:gd name="connsiteY6" fmla="*/ 1097490 h 1375836"/>
                      <a:gd name="connsiteX0" fmla="*/ 4659 w 965920"/>
                      <a:gd name="connsiteY0" fmla="*/ 1097490 h 2179292"/>
                      <a:gd name="connsiteX1" fmla="*/ 225850 w 965920"/>
                      <a:gd name="connsiteY1" fmla="*/ -1 h 2179292"/>
                      <a:gd name="connsiteX2" fmla="*/ 942341 w 965920"/>
                      <a:gd name="connsiteY2" fmla="*/ 1097490 h 2179292"/>
                      <a:gd name="connsiteX3" fmla="*/ 759504 w 965920"/>
                      <a:gd name="connsiteY3" fmla="*/ 1305145 h 2179292"/>
                      <a:gd name="connsiteX4" fmla="*/ 521258 w 965920"/>
                      <a:gd name="connsiteY4" fmla="*/ 2179291 h 2179292"/>
                      <a:gd name="connsiteX5" fmla="*/ 179528 w 965920"/>
                      <a:gd name="connsiteY5" fmla="*/ 1303017 h 2179292"/>
                      <a:gd name="connsiteX6" fmla="*/ 4659 w 965920"/>
                      <a:gd name="connsiteY6" fmla="*/ 1097490 h 2179292"/>
                      <a:gd name="connsiteX0" fmla="*/ 521258 w 965920"/>
                      <a:gd name="connsiteY0" fmla="*/ 2179291 h 2610799"/>
                      <a:gd name="connsiteX1" fmla="*/ 179528 w 965920"/>
                      <a:gd name="connsiteY1" fmla="*/ 1303017 h 2610799"/>
                      <a:gd name="connsiteX2" fmla="*/ 4659 w 965920"/>
                      <a:gd name="connsiteY2" fmla="*/ 1097490 h 2610799"/>
                      <a:gd name="connsiteX3" fmla="*/ 225850 w 965920"/>
                      <a:gd name="connsiteY3" fmla="*/ -1 h 2610799"/>
                      <a:gd name="connsiteX4" fmla="*/ 942341 w 965920"/>
                      <a:gd name="connsiteY4" fmla="*/ 1097490 h 2610799"/>
                      <a:gd name="connsiteX5" fmla="*/ 759504 w 965920"/>
                      <a:gd name="connsiteY5" fmla="*/ 1305145 h 2610799"/>
                      <a:gd name="connsiteX6" fmla="*/ 841384 w 965920"/>
                      <a:gd name="connsiteY6" fmla="*/ 2610798 h 2610799"/>
                      <a:gd name="connsiteX0" fmla="*/ 521258 w 965920"/>
                      <a:gd name="connsiteY0" fmla="*/ 2179291 h 2179292"/>
                      <a:gd name="connsiteX1" fmla="*/ 179528 w 965920"/>
                      <a:gd name="connsiteY1" fmla="*/ 1303017 h 2179292"/>
                      <a:gd name="connsiteX2" fmla="*/ 4659 w 965920"/>
                      <a:gd name="connsiteY2" fmla="*/ 1097490 h 2179292"/>
                      <a:gd name="connsiteX3" fmla="*/ 225850 w 965920"/>
                      <a:gd name="connsiteY3" fmla="*/ -1 h 2179292"/>
                      <a:gd name="connsiteX4" fmla="*/ 942341 w 965920"/>
                      <a:gd name="connsiteY4" fmla="*/ 1097490 h 2179292"/>
                      <a:gd name="connsiteX5" fmla="*/ 759504 w 965920"/>
                      <a:gd name="connsiteY5" fmla="*/ 1305145 h 2179292"/>
                      <a:gd name="connsiteX0" fmla="*/ 179528 w 965920"/>
                      <a:gd name="connsiteY0" fmla="*/ 1303017 h 1305145"/>
                      <a:gd name="connsiteX1" fmla="*/ 4659 w 965920"/>
                      <a:gd name="connsiteY1" fmla="*/ 1097490 h 1305145"/>
                      <a:gd name="connsiteX2" fmla="*/ 225850 w 965920"/>
                      <a:gd name="connsiteY2" fmla="*/ -1 h 1305145"/>
                      <a:gd name="connsiteX3" fmla="*/ 942341 w 965920"/>
                      <a:gd name="connsiteY3" fmla="*/ 1097490 h 1305145"/>
                      <a:gd name="connsiteX4" fmla="*/ 759504 w 965920"/>
                      <a:gd name="connsiteY4" fmla="*/ 1305145 h 1305145"/>
                      <a:gd name="connsiteX0" fmla="*/ 176328 w 962720"/>
                      <a:gd name="connsiteY0" fmla="*/ 1854508 h 1856636"/>
                      <a:gd name="connsiteX1" fmla="*/ 1459 w 962720"/>
                      <a:gd name="connsiteY1" fmla="*/ 1648981 h 1856636"/>
                      <a:gd name="connsiteX2" fmla="*/ 605781 w 962720"/>
                      <a:gd name="connsiteY2" fmla="*/ -3 h 1856636"/>
                      <a:gd name="connsiteX3" fmla="*/ 939141 w 962720"/>
                      <a:gd name="connsiteY3" fmla="*/ 1648981 h 1856636"/>
                      <a:gd name="connsiteX4" fmla="*/ 756304 w 962720"/>
                      <a:gd name="connsiteY4" fmla="*/ 1856636 h 1856636"/>
                      <a:gd name="connsiteX0" fmla="*/ 179856 w 966248"/>
                      <a:gd name="connsiteY0" fmla="*/ 1854508 h 1856636"/>
                      <a:gd name="connsiteX1" fmla="*/ 4987 w 966248"/>
                      <a:gd name="connsiteY1" fmla="*/ 1648981 h 1856636"/>
                      <a:gd name="connsiteX2" fmla="*/ 609309 w 966248"/>
                      <a:gd name="connsiteY2" fmla="*/ -3 h 1856636"/>
                      <a:gd name="connsiteX3" fmla="*/ 942669 w 966248"/>
                      <a:gd name="connsiteY3" fmla="*/ 1648981 h 1856636"/>
                      <a:gd name="connsiteX4" fmla="*/ 759832 w 966248"/>
                      <a:gd name="connsiteY4" fmla="*/ 1856636 h 1856636"/>
                      <a:gd name="connsiteX0" fmla="*/ 179856 w 984372"/>
                      <a:gd name="connsiteY0" fmla="*/ 1854508 h 1856636"/>
                      <a:gd name="connsiteX1" fmla="*/ 4987 w 984372"/>
                      <a:gd name="connsiteY1" fmla="*/ 1648981 h 1856636"/>
                      <a:gd name="connsiteX2" fmla="*/ 609309 w 984372"/>
                      <a:gd name="connsiteY2" fmla="*/ -3 h 1856636"/>
                      <a:gd name="connsiteX3" fmla="*/ 942669 w 984372"/>
                      <a:gd name="connsiteY3" fmla="*/ 1648981 h 1856636"/>
                      <a:gd name="connsiteX4" fmla="*/ 759832 w 984372"/>
                      <a:gd name="connsiteY4" fmla="*/ 1856636 h 1856636"/>
                      <a:gd name="connsiteX0" fmla="*/ 214710 w 1019226"/>
                      <a:gd name="connsiteY0" fmla="*/ 1854508 h 1856636"/>
                      <a:gd name="connsiteX1" fmla="*/ 39841 w 1019226"/>
                      <a:gd name="connsiteY1" fmla="*/ 1648981 h 1856636"/>
                      <a:gd name="connsiteX2" fmla="*/ 644163 w 1019226"/>
                      <a:gd name="connsiteY2" fmla="*/ -3 h 1856636"/>
                      <a:gd name="connsiteX3" fmla="*/ 977523 w 1019226"/>
                      <a:gd name="connsiteY3" fmla="*/ 1648981 h 1856636"/>
                      <a:gd name="connsiteX4" fmla="*/ 794686 w 1019226"/>
                      <a:gd name="connsiteY4" fmla="*/ 1856636 h 1856636"/>
                      <a:gd name="connsiteX0" fmla="*/ 214710 w 1019224"/>
                      <a:gd name="connsiteY0" fmla="*/ 1854511 h 1921141"/>
                      <a:gd name="connsiteX1" fmla="*/ 39841 w 1019224"/>
                      <a:gd name="connsiteY1" fmla="*/ 1648984 h 1921141"/>
                      <a:gd name="connsiteX2" fmla="*/ 644163 w 1019224"/>
                      <a:gd name="connsiteY2" fmla="*/ 0 h 1921141"/>
                      <a:gd name="connsiteX3" fmla="*/ 977523 w 1019224"/>
                      <a:gd name="connsiteY3" fmla="*/ 1648984 h 1921141"/>
                      <a:gd name="connsiteX4" fmla="*/ 660578 w 1019224"/>
                      <a:gd name="connsiteY4" fmla="*/ 1921139 h 1921141"/>
                      <a:gd name="connsiteX0" fmla="*/ 214710 w 1019224"/>
                      <a:gd name="connsiteY0" fmla="*/ 1854511 h 1921138"/>
                      <a:gd name="connsiteX1" fmla="*/ 39841 w 1019224"/>
                      <a:gd name="connsiteY1" fmla="*/ 1648984 h 1921138"/>
                      <a:gd name="connsiteX2" fmla="*/ 644163 w 1019224"/>
                      <a:gd name="connsiteY2" fmla="*/ 0 h 1921138"/>
                      <a:gd name="connsiteX3" fmla="*/ 977523 w 1019224"/>
                      <a:gd name="connsiteY3" fmla="*/ 1648984 h 1921138"/>
                      <a:gd name="connsiteX4" fmla="*/ 660578 w 1019224"/>
                      <a:gd name="connsiteY4" fmla="*/ 1921139 h 1921138"/>
                      <a:gd name="connsiteX0" fmla="*/ 214710 w 1046339"/>
                      <a:gd name="connsiteY0" fmla="*/ 1854511 h 1921138"/>
                      <a:gd name="connsiteX1" fmla="*/ 39841 w 1046339"/>
                      <a:gd name="connsiteY1" fmla="*/ 1648984 h 1921138"/>
                      <a:gd name="connsiteX2" fmla="*/ 644163 w 1046339"/>
                      <a:gd name="connsiteY2" fmla="*/ 0 h 1921138"/>
                      <a:gd name="connsiteX3" fmla="*/ 977523 w 1046339"/>
                      <a:gd name="connsiteY3" fmla="*/ 1648984 h 1921138"/>
                      <a:gd name="connsiteX4" fmla="*/ 660578 w 1046339"/>
                      <a:gd name="connsiteY4" fmla="*/ 1921139 h 1921138"/>
                      <a:gd name="connsiteX0" fmla="*/ 215984 w 1047613"/>
                      <a:gd name="connsiteY0" fmla="*/ 1854511 h 1921138"/>
                      <a:gd name="connsiteX1" fmla="*/ 41115 w 1047613"/>
                      <a:gd name="connsiteY1" fmla="*/ 1648984 h 1921138"/>
                      <a:gd name="connsiteX2" fmla="*/ 645437 w 1047613"/>
                      <a:gd name="connsiteY2" fmla="*/ 0 h 1921138"/>
                      <a:gd name="connsiteX3" fmla="*/ 978797 w 1047613"/>
                      <a:gd name="connsiteY3" fmla="*/ 1648984 h 1921138"/>
                      <a:gd name="connsiteX4" fmla="*/ 661852 w 1047613"/>
                      <a:gd name="connsiteY4" fmla="*/ 1921139 h 1921138"/>
                      <a:gd name="connsiteX0" fmla="*/ 207638 w 1021054"/>
                      <a:gd name="connsiteY0" fmla="*/ 1946938 h 1946938"/>
                      <a:gd name="connsiteX1" fmla="*/ 14556 w 1021054"/>
                      <a:gd name="connsiteY1" fmla="*/ 1648984 h 1946938"/>
                      <a:gd name="connsiteX2" fmla="*/ 618878 w 1021054"/>
                      <a:gd name="connsiteY2" fmla="*/ 0 h 1946938"/>
                      <a:gd name="connsiteX3" fmla="*/ 952238 w 1021054"/>
                      <a:gd name="connsiteY3" fmla="*/ 1648984 h 1946938"/>
                      <a:gd name="connsiteX4" fmla="*/ 635293 w 1021054"/>
                      <a:gd name="connsiteY4" fmla="*/ 1921139 h 1946938"/>
                      <a:gd name="connsiteX0" fmla="*/ 265553 w 1078969"/>
                      <a:gd name="connsiteY0" fmla="*/ 1946938 h 1946938"/>
                      <a:gd name="connsiteX1" fmla="*/ 11671 w 1078969"/>
                      <a:gd name="connsiteY1" fmla="*/ 1464609 h 1946938"/>
                      <a:gd name="connsiteX2" fmla="*/ 676793 w 1078969"/>
                      <a:gd name="connsiteY2" fmla="*/ 0 h 1946938"/>
                      <a:gd name="connsiteX3" fmla="*/ 1010153 w 1078969"/>
                      <a:gd name="connsiteY3" fmla="*/ 1648984 h 1946938"/>
                      <a:gd name="connsiteX4" fmla="*/ 693208 w 1078969"/>
                      <a:gd name="connsiteY4" fmla="*/ 1921139 h 1946938"/>
                      <a:gd name="connsiteX0" fmla="*/ 270397 w 1083813"/>
                      <a:gd name="connsiteY0" fmla="*/ 1946938 h 1946938"/>
                      <a:gd name="connsiteX1" fmla="*/ 16515 w 1083813"/>
                      <a:gd name="connsiteY1" fmla="*/ 1464609 h 1946938"/>
                      <a:gd name="connsiteX2" fmla="*/ 681637 w 1083813"/>
                      <a:gd name="connsiteY2" fmla="*/ 0 h 1946938"/>
                      <a:gd name="connsiteX3" fmla="*/ 1014997 w 1083813"/>
                      <a:gd name="connsiteY3" fmla="*/ 1648984 h 1946938"/>
                      <a:gd name="connsiteX4" fmla="*/ 698052 w 1083813"/>
                      <a:gd name="connsiteY4" fmla="*/ 1921139 h 1946938"/>
                      <a:gd name="connsiteX0" fmla="*/ 264825 w 1078241"/>
                      <a:gd name="connsiteY0" fmla="*/ 1946938 h 1946938"/>
                      <a:gd name="connsiteX1" fmla="*/ 10943 w 1078241"/>
                      <a:gd name="connsiteY1" fmla="*/ 1464609 h 1946938"/>
                      <a:gd name="connsiteX2" fmla="*/ 676065 w 1078241"/>
                      <a:gd name="connsiteY2" fmla="*/ 0 h 1946938"/>
                      <a:gd name="connsiteX3" fmla="*/ 1009425 w 1078241"/>
                      <a:gd name="connsiteY3" fmla="*/ 1648984 h 1946938"/>
                      <a:gd name="connsiteX4" fmla="*/ 692480 w 1078241"/>
                      <a:gd name="connsiteY4" fmla="*/ 1921139 h 1946938"/>
                      <a:gd name="connsiteX0" fmla="*/ 264825 w 1084560"/>
                      <a:gd name="connsiteY0" fmla="*/ 1946938 h 1946938"/>
                      <a:gd name="connsiteX1" fmla="*/ 10943 w 1084560"/>
                      <a:gd name="connsiteY1" fmla="*/ 1464609 h 1946938"/>
                      <a:gd name="connsiteX2" fmla="*/ 676065 w 1084560"/>
                      <a:gd name="connsiteY2" fmla="*/ 0 h 1946938"/>
                      <a:gd name="connsiteX3" fmla="*/ 1009425 w 1084560"/>
                      <a:gd name="connsiteY3" fmla="*/ 1648984 h 1946938"/>
                      <a:gd name="connsiteX4" fmla="*/ 692480 w 1084560"/>
                      <a:gd name="connsiteY4" fmla="*/ 1921139 h 1946938"/>
                      <a:gd name="connsiteX0" fmla="*/ 264825 w 1056002"/>
                      <a:gd name="connsiteY0" fmla="*/ 1946938 h 1976978"/>
                      <a:gd name="connsiteX1" fmla="*/ 10943 w 1056002"/>
                      <a:gd name="connsiteY1" fmla="*/ 1464609 h 1976978"/>
                      <a:gd name="connsiteX2" fmla="*/ 676065 w 1056002"/>
                      <a:gd name="connsiteY2" fmla="*/ 0 h 1976978"/>
                      <a:gd name="connsiteX3" fmla="*/ 1009425 w 1056002"/>
                      <a:gd name="connsiteY3" fmla="*/ 1648984 h 1976978"/>
                      <a:gd name="connsiteX4" fmla="*/ 605608 w 1056002"/>
                      <a:gd name="connsiteY4" fmla="*/ 1976977 h 1976978"/>
                      <a:gd name="connsiteX0" fmla="*/ 264825 w 1082641"/>
                      <a:gd name="connsiteY0" fmla="*/ 1946938 h 1976978"/>
                      <a:gd name="connsiteX1" fmla="*/ 10943 w 1082641"/>
                      <a:gd name="connsiteY1" fmla="*/ 1464609 h 1976978"/>
                      <a:gd name="connsiteX2" fmla="*/ 676065 w 1082641"/>
                      <a:gd name="connsiteY2" fmla="*/ 0 h 1976978"/>
                      <a:gd name="connsiteX3" fmla="*/ 1009425 w 1082641"/>
                      <a:gd name="connsiteY3" fmla="*/ 1648984 h 1976978"/>
                      <a:gd name="connsiteX4" fmla="*/ 605608 w 1082641"/>
                      <a:gd name="connsiteY4" fmla="*/ 1976977 h 1976978"/>
                      <a:gd name="connsiteX0" fmla="*/ 264825 w 1079215"/>
                      <a:gd name="connsiteY0" fmla="*/ 1946938 h 1976978"/>
                      <a:gd name="connsiteX1" fmla="*/ 10943 w 1079215"/>
                      <a:gd name="connsiteY1" fmla="*/ 1464609 h 1976978"/>
                      <a:gd name="connsiteX2" fmla="*/ 676065 w 1079215"/>
                      <a:gd name="connsiteY2" fmla="*/ 0 h 1976978"/>
                      <a:gd name="connsiteX3" fmla="*/ 1009425 w 1079215"/>
                      <a:gd name="connsiteY3" fmla="*/ 1648984 h 1976978"/>
                      <a:gd name="connsiteX4" fmla="*/ 605608 w 1079215"/>
                      <a:gd name="connsiteY4" fmla="*/ 1976977 h 197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215" h="1976978">
                        <a:moveTo>
                          <a:pt x="264825" y="1946938"/>
                        </a:moveTo>
                        <a:cubicBezTo>
                          <a:pt x="195152" y="1900548"/>
                          <a:pt x="9904" y="1665983"/>
                          <a:pt x="10943" y="1464609"/>
                        </a:cubicBezTo>
                        <a:cubicBezTo>
                          <a:pt x="11982" y="1263235"/>
                          <a:pt x="-142395" y="821339"/>
                          <a:pt x="676065" y="0"/>
                        </a:cubicBezTo>
                        <a:cubicBezTo>
                          <a:pt x="1224949" y="837095"/>
                          <a:pt x="1076252" y="1505913"/>
                          <a:pt x="1009425" y="1648984"/>
                        </a:cubicBezTo>
                        <a:cubicBezTo>
                          <a:pt x="942598" y="1792055"/>
                          <a:pt x="692215" y="1930587"/>
                          <a:pt x="605608" y="1976977"/>
                        </a:cubicBez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1C99A7C-F576-763E-38D4-F36FCD7A0A09}"/>
                    </a:ext>
                  </a:extLst>
                </p:cNvPr>
                <p:cNvSpPr/>
                <p:nvPr/>
              </p:nvSpPr>
              <p:spPr bwMode="auto">
                <a:xfrm flipH="1">
                  <a:off x="10306372" y="3778375"/>
                  <a:ext cx="206004" cy="134029"/>
                </a:xfrm>
                <a:custGeom>
                  <a:avLst/>
                  <a:gdLst>
                    <a:gd name="connsiteX0" fmla="*/ 948553 w 968718"/>
                    <a:gd name="connsiteY0" fmla="*/ 0 h 630261"/>
                    <a:gd name="connsiteX1" fmla="*/ 827559 w 968718"/>
                    <a:gd name="connsiteY1" fmla="*/ 483745 h 630261"/>
                    <a:gd name="connsiteX2" fmla="*/ 345738 w 968718"/>
                    <a:gd name="connsiteY2" fmla="*/ 612187 h 630261"/>
                    <a:gd name="connsiteX3" fmla="*/ 0 w 968718"/>
                    <a:gd name="connsiteY3" fmla="*/ 252862 h 630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8718" h="630261">
                      <a:moveTo>
                        <a:pt x="948553" y="0"/>
                      </a:moveTo>
                      <a:cubicBezTo>
                        <a:pt x="999191" y="171253"/>
                        <a:pt x="952858" y="356498"/>
                        <a:pt x="827559" y="483745"/>
                      </a:cubicBezTo>
                      <a:cubicBezTo>
                        <a:pt x="702259" y="610993"/>
                        <a:pt x="517752" y="660178"/>
                        <a:pt x="345738" y="612187"/>
                      </a:cubicBezTo>
                      <a:cubicBezTo>
                        <a:pt x="173724" y="564196"/>
                        <a:pt x="41328" y="426597"/>
                        <a:pt x="0" y="25286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41C337E1-531F-0C44-F356-1414BBEC953F}"/>
                </a:ext>
              </a:extLst>
            </p:cNvPr>
            <p:cNvGrpSpPr/>
            <p:nvPr/>
          </p:nvGrpSpPr>
          <p:grpSpPr>
            <a:xfrm>
              <a:off x="7158662" y="6291706"/>
              <a:ext cx="1250371" cy="1475533"/>
              <a:chOff x="5941752" y="3853048"/>
              <a:chExt cx="1689109" cy="1993277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862D153-4B55-9F6A-6E19-58363742A6D9}"/>
                  </a:ext>
                </a:extLst>
              </p:cNvPr>
              <p:cNvSpPr/>
              <p:nvPr/>
            </p:nvSpPr>
            <p:spPr bwMode="auto">
              <a:xfrm rot="14766745">
                <a:off x="6920868" y="3896919"/>
                <a:ext cx="240663" cy="152922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3550FCE-30C1-C9C7-DEFC-1344997D06FB}"/>
                  </a:ext>
                </a:extLst>
              </p:cNvPr>
              <p:cNvSpPr/>
              <p:nvPr/>
            </p:nvSpPr>
            <p:spPr bwMode="auto">
              <a:xfrm rot="5400000" flipH="1">
                <a:off x="5953251" y="4132846"/>
                <a:ext cx="235722" cy="258719"/>
              </a:xfrm>
              <a:custGeom>
                <a:avLst/>
                <a:gdLst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20414 w 235722"/>
                  <a:gd name="connsiteY17" fmla="*/ 197224 h 258719"/>
                  <a:gd name="connsiteX18" fmla="*/ 177888 w 235722"/>
                  <a:gd name="connsiteY18" fmla="*/ 212623 h 258719"/>
                  <a:gd name="connsiteX19" fmla="*/ 212627 w 235722"/>
                  <a:gd name="connsiteY19" fmla="*/ 192566 h 258719"/>
                  <a:gd name="connsiteX20" fmla="*/ 209794 w 235722"/>
                  <a:gd name="connsiteY20" fmla="*/ 171042 h 258719"/>
                  <a:gd name="connsiteX21" fmla="*/ 193042 w 235722"/>
                  <a:gd name="connsiteY21" fmla="*/ 158189 h 258719"/>
                  <a:gd name="connsiteX22" fmla="*/ 213976 w 235722"/>
                  <a:gd name="connsiteY22" fmla="*/ 155433 h 258719"/>
                  <a:gd name="connsiteX23" fmla="*/ 227192 w 235722"/>
                  <a:gd name="connsiteY23" fmla="*/ 138209 h 258719"/>
                  <a:gd name="connsiteX24" fmla="*/ 207135 w 235722"/>
                  <a:gd name="connsiteY24" fmla="*/ 103469 h 258719"/>
                  <a:gd name="connsiteX25" fmla="*/ 182740 w 235722"/>
                  <a:gd name="connsiteY25" fmla="*/ 96933 h 258719"/>
                  <a:gd name="connsiteX26" fmla="*/ 182858 w 235722"/>
                  <a:gd name="connsiteY26" fmla="*/ 96649 h 258719"/>
                  <a:gd name="connsiteX27" fmla="*/ 202346 w 235722"/>
                  <a:gd name="connsiteY27" fmla="*/ 101871 h 258719"/>
                  <a:gd name="connsiteX28" fmla="*/ 234812 w 235722"/>
                  <a:gd name="connsiteY28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77888 w 235722"/>
                  <a:gd name="connsiteY17" fmla="*/ 212623 h 258719"/>
                  <a:gd name="connsiteX18" fmla="*/ 212627 w 235722"/>
                  <a:gd name="connsiteY18" fmla="*/ 192566 h 258719"/>
                  <a:gd name="connsiteX19" fmla="*/ 209794 w 235722"/>
                  <a:gd name="connsiteY19" fmla="*/ 171042 h 258719"/>
                  <a:gd name="connsiteX20" fmla="*/ 193042 w 235722"/>
                  <a:gd name="connsiteY20" fmla="*/ 158189 h 258719"/>
                  <a:gd name="connsiteX21" fmla="*/ 213976 w 235722"/>
                  <a:gd name="connsiteY21" fmla="*/ 155433 h 258719"/>
                  <a:gd name="connsiteX22" fmla="*/ 227192 w 235722"/>
                  <a:gd name="connsiteY22" fmla="*/ 138209 h 258719"/>
                  <a:gd name="connsiteX23" fmla="*/ 207135 w 235722"/>
                  <a:gd name="connsiteY23" fmla="*/ 103469 h 258719"/>
                  <a:gd name="connsiteX24" fmla="*/ 182740 w 235722"/>
                  <a:gd name="connsiteY24" fmla="*/ 96933 h 258719"/>
                  <a:gd name="connsiteX25" fmla="*/ 182858 w 235722"/>
                  <a:gd name="connsiteY25" fmla="*/ 96649 h 258719"/>
                  <a:gd name="connsiteX26" fmla="*/ 202346 w 235722"/>
                  <a:gd name="connsiteY26" fmla="*/ 101871 h 258719"/>
                  <a:gd name="connsiteX27" fmla="*/ 234812 w 235722"/>
                  <a:gd name="connsiteY27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182858 w 235722"/>
                  <a:gd name="connsiteY24" fmla="*/ 96649 h 258719"/>
                  <a:gd name="connsiteX25" fmla="*/ 202346 w 235722"/>
                  <a:gd name="connsiteY25" fmla="*/ 101871 h 258719"/>
                  <a:gd name="connsiteX26" fmla="*/ 234812 w 235722"/>
                  <a:gd name="connsiteY26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202346 w 235722"/>
                  <a:gd name="connsiteY24" fmla="*/ 101871 h 258719"/>
                  <a:gd name="connsiteX25" fmla="*/ 234812 w 235722"/>
                  <a:gd name="connsiteY25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202346 w 235722"/>
                  <a:gd name="connsiteY23" fmla="*/ 101871 h 258719"/>
                  <a:gd name="connsiteX24" fmla="*/ 234812 w 235722"/>
                  <a:gd name="connsiteY24" fmla="*/ 83126 h 25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2" h="258719">
                    <a:moveTo>
                      <a:pt x="234812" y="83126"/>
                    </a:moveTo>
                    <a:cubicBezTo>
                      <a:pt x="238602" y="68984"/>
                      <a:pt x="230210" y="54449"/>
                      <a:pt x="216068" y="50660"/>
                    </a:cubicBezTo>
                    <a:lnTo>
                      <a:pt x="183246" y="41865"/>
                    </a:lnTo>
                    <a:lnTo>
                      <a:pt x="183246" y="22727"/>
                    </a:lnTo>
                    <a:cubicBezTo>
                      <a:pt x="178704" y="6837"/>
                      <a:pt x="171487" y="2856"/>
                      <a:pt x="155991" y="373"/>
                    </a:cubicBezTo>
                    <a:cubicBezTo>
                      <a:pt x="140496" y="-2109"/>
                      <a:pt x="122402" y="8625"/>
                      <a:pt x="94393" y="8233"/>
                    </a:cubicBezTo>
                    <a:lnTo>
                      <a:pt x="99294" y="10043"/>
                    </a:lnTo>
                    <a:lnTo>
                      <a:pt x="85741" y="9379"/>
                    </a:lnTo>
                    <a:cubicBezTo>
                      <a:pt x="53569" y="14679"/>
                      <a:pt x="25289" y="39692"/>
                      <a:pt x="15793" y="75132"/>
                    </a:cubicBezTo>
                    <a:lnTo>
                      <a:pt x="3243" y="121967"/>
                    </a:lnTo>
                    <a:cubicBezTo>
                      <a:pt x="-9418" y="169221"/>
                      <a:pt x="16108" y="217117"/>
                      <a:pt x="60259" y="228947"/>
                    </a:cubicBezTo>
                    <a:lnTo>
                      <a:pt x="86743" y="236044"/>
                    </a:lnTo>
                    <a:lnTo>
                      <a:pt x="92253" y="240271"/>
                    </a:lnTo>
                    <a:lnTo>
                      <a:pt x="157970" y="257881"/>
                    </a:lnTo>
                    <a:cubicBezTo>
                      <a:pt x="171005" y="261374"/>
                      <a:pt x="184404" y="253638"/>
                      <a:pt x="187896" y="240603"/>
                    </a:cubicBezTo>
                    <a:cubicBezTo>
                      <a:pt x="191389" y="227568"/>
                      <a:pt x="183653" y="214169"/>
                      <a:pt x="170618" y="210676"/>
                    </a:cubicBezTo>
                    <a:lnTo>
                      <a:pt x="177888" y="212623"/>
                    </a:lnTo>
                    <a:cubicBezTo>
                      <a:pt x="193019" y="216678"/>
                      <a:pt x="208572" y="207699"/>
                      <a:pt x="212627" y="192566"/>
                    </a:cubicBezTo>
                    <a:cubicBezTo>
                      <a:pt x="214654" y="185000"/>
                      <a:pt x="213423" y="177329"/>
                      <a:pt x="209794" y="171042"/>
                    </a:cubicBezTo>
                    <a:lnTo>
                      <a:pt x="193042" y="158189"/>
                    </a:lnTo>
                    <a:lnTo>
                      <a:pt x="213976" y="155433"/>
                    </a:lnTo>
                    <a:cubicBezTo>
                      <a:pt x="220263" y="151803"/>
                      <a:pt x="225165" y="145775"/>
                      <a:pt x="227192" y="138209"/>
                    </a:cubicBezTo>
                    <a:cubicBezTo>
                      <a:pt x="231247" y="123077"/>
                      <a:pt x="222267" y="107524"/>
                      <a:pt x="207135" y="103469"/>
                    </a:cubicBezTo>
                    <a:lnTo>
                      <a:pt x="202346" y="101871"/>
                    </a:lnTo>
                    <a:cubicBezTo>
                      <a:pt x="211025" y="99570"/>
                      <a:pt x="231023" y="97268"/>
                      <a:pt x="234812" y="8312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3DBAFCC-04FE-734A-B470-B1836E9984D2}"/>
                  </a:ext>
                </a:extLst>
              </p:cNvPr>
              <p:cNvSpPr/>
              <p:nvPr/>
            </p:nvSpPr>
            <p:spPr bwMode="auto">
              <a:xfrm rot="16200000">
                <a:off x="7383638" y="4135122"/>
                <a:ext cx="235724" cy="258722"/>
              </a:xfrm>
              <a:custGeom>
                <a:avLst/>
                <a:gdLst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20416 w 235724"/>
                  <a:gd name="connsiteY12" fmla="*/ 197226 h 258722"/>
                  <a:gd name="connsiteX13" fmla="*/ 170620 w 235724"/>
                  <a:gd name="connsiteY13" fmla="*/ 210679 h 258722"/>
                  <a:gd name="connsiteX14" fmla="*/ 187898 w 235724"/>
                  <a:gd name="connsiteY14" fmla="*/ 240605 h 258722"/>
                  <a:gd name="connsiteX15" fmla="*/ 157971 w 235724"/>
                  <a:gd name="connsiteY15" fmla="*/ 257884 h 258722"/>
                  <a:gd name="connsiteX16" fmla="*/ 92254 w 235724"/>
                  <a:gd name="connsiteY16" fmla="*/ 240275 h 258722"/>
                  <a:gd name="connsiteX17" fmla="*/ 86745 w 235724"/>
                  <a:gd name="connsiteY17" fmla="*/ 236047 h 258722"/>
                  <a:gd name="connsiteX18" fmla="*/ 60260 w 235724"/>
                  <a:gd name="connsiteY18" fmla="*/ 228951 h 258722"/>
                  <a:gd name="connsiteX19" fmla="*/ 3244 w 235724"/>
                  <a:gd name="connsiteY19" fmla="*/ 121970 h 258722"/>
                  <a:gd name="connsiteX20" fmla="*/ 15793 w 235724"/>
                  <a:gd name="connsiteY20" fmla="*/ 75134 h 258722"/>
                  <a:gd name="connsiteX21" fmla="*/ 85742 w 235724"/>
                  <a:gd name="connsiteY21" fmla="*/ 9379 h 258722"/>
                  <a:gd name="connsiteX22" fmla="*/ 99296 w 235724"/>
                  <a:gd name="connsiteY22" fmla="*/ 10044 h 258722"/>
                  <a:gd name="connsiteX23" fmla="*/ 94395 w 235724"/>
                  <a:gd name="connsiteY23" fmla="*/ 8234 h 258722"/>
                  <a:gd name="connsiteX24" fmla="*/ 155994 w 235724"/>
                  <a:gd name="connsiteY24" fmla="*/ 373 h 258722"/>
                  <a:gd name="connsiteX25" fmla="*/ 183249 w 235724"/>
                  <a:gd name="connsiteY25" fmla="*/ 22727 h 258722"/>
                  <a:gd name="connsiteX26" fmla="*/ 183249 w 235724"/>
                  <a:gd name="connsiteY26" fmla="*/ 41865 h 258722"/>
                  <a:gd name="connsiteX27" fmla="*/ 216069 w 235724"/>
                  <a:gd name="connsiteY27" fmla="*/ 50659 h 258722"/>
                  <a:gd name="connsiteX28" fmla="*/ 234815 w 235724"/>
                  <a:gd name="connsiteY28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70620 w 235724"/>
                  <a:gd name="connsiteY12" fmla="*/ 210679 h 258722"/>
                  <a:gd name="connsiteX13" fmla="*/ 187898 w 235724"/>
                  <a:gd name="connsiteY13" fmla="*/ 240605 h 258722"/>
                  <a:gd name="connsiteX14" fmla="*/ 157971 w 235724"/>
                  <a:gd name="connsiteY14" fmla="*/ 257884 h 258722"/>
                  <a:gd name="connsiteX15" fmla="*/ 92254 w 235724"/>
                  <a:gd name="connsiteY15" fmla="*/ 240275 h 258722"/>
                  <a:gd name="connsiteX16" fmla="*/ 86745 w 235724"/>
                  <a:gd name="connsiteY16" fmla="*/ 236047 h 258722"/>
                  <a:gd name="connsiteX17" fmla="*/ 60260 w 235724"/>
                  <a:gd name="connsiteY17" fmla="*/ 228951 h 258722"/>
                  <a:gd name="connsiteX18" fmla="*/ 3244 w 235724"/>
                  <a:gd name="connsiteY18" fmla="*/ 121970 h 258722"/>
                  <a:gd name="connsiteX19" fmla="*/ 15793 w 235724"/>
                  <a:gd name="connsiteY19" fmla="*/ 75134 h 258722"/>
                  <a:gd name="connsiteX20" fmla="*/ 85742 w 235724"/>
                  <a:gd name="connsiteY20" fmla="*/ 9379 h 258722"/>
                  <a:gd name="connsiteX21" fmla="*/ 99296 w 235724"/>
                  <a:gd name="connsiteY21" fmla="*/ 10044 h 258722"/>
                  <a:gd name="connsiteX22" fmla="*/ 94395 w 235724"/>
                  <a:gd name="connsiteY22" fmla="*/ 8234 h 258722"/>
                  <a:gd name="connsiteX23" fmla="*/ 155994 w 235724"/>
                  <a:gd name="connsiteY23" fmla="*/ 373 h 258722"/>
                  <a:gd name="connsiteX24" fmla="*/ 183249 w 235724"/>
                  <a:gd name="connsiteY24" fmla="*/ 22727 h 258722"/>
                  <a:gd name="connsiteX25" fmla="*/ 183249 w 235724"/>
                  <a:gd name="connsiteY25" fmla="*/ 41865 h 258722"/>
                  <a:gd name="connsiteX26" fmla="*/ 216069 w 235724"/>
                  <a:gd name="connsiteY26" fmla="*/ 50659 h 258722"/>
                  <a:gd name="connsiteX27" fmla="*/ 234815 w 235724"/>
                  <a:gd name="connsiteY27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70620 w 235724"/>
                  <a:gd name="connsiteY11" fmla="*/ 210679 h 258722"/>
                  <a:gd name="connsiteX12" fmla="*/ 187898 w 235724"/>
                  <a:gd name="connsiteY12" fmla="*/ 240605 h 258722"/>
                  <a:gd name="connsiteX13" fmla="*/ 157971 w 235724"/>
                  <a:gd name="connsiteY13" fmla="*/ 257884 h 258722"/>
                  <a:gd name="connsiteX14" fmla="*/ 92254 w 235724"/>
                  <a:gd name="connsiteY14" fmla="*/ 240275 h 258722"/>
                  <a:gd name="connsiteX15" fmla="*/ 86745 w 235724"/>
                  <a:gd name="connsiteY15" fmla="*/ 236047 h 258722"/>
                  <a:gd name="connsiteX16" fmla="*/ 60260 w 235724"/>
                  <a:gd name="connsiteY16" fmla="*/ 228951 h 258722"/>
                  <a:gd name="connsiteX17" fmla="*/ 3244 w 235724"/>
                  <a:gd name="connsiteY17" fmla="*/ 121970 h 258722"/>
                  <a:gd name="connsiteX18" fmla="*/ 15793 w 235724"/>
                  <a:gd name="connsiteY18" fmla="*/ 75134 h 258722"/>
                  <a:gd name="connsiteX19" fmla="*/ 85742 w 235724"/>
                  <a:gd name="connsiteY19" fmla="*/ 9379 h 258722"/>
                  <a:gd name="connsiteX20" fmla="*/ 99296 w 235724"/>
                  <a:gd name="connsiteY20" fmla="*/ 10044 h 258722"/>
                  <a:gd name="connsiteX21" fmla="*/ 94395 w 235724"/>
                  <a:gd name="connsiteY21" fmla="*/ 8234 h 258722"/>
                  <a:gd name="connsiteX22" fmla="*/ 155994 w 235724"/>
                  <a:gd name="connsiteY22" fmla="*/ 373 h 258722"/>
                  <a:gd name="connsiteX23" fmla="*/ 183249 w 235724"/>
                  <a:gd name="connsiteY23" fmla="*/ 22727 h 258722"/>
                  <a:gd name="connsiteX24" fmla="*/ 183249 w 235724"/>
                  <a:gd name="connsiteY24" fmla="*/ 41865 h 258722"/>
                  <a:gd name="connsiteX25" fmla="*/ 216069 w 235724"/>
                  <a:gd name="connsiteY25" fmla="*/ 50659 h 258722"/>
                  <a:gd name="connsiteX26" fmla="*/ 234815 w 235724"/>
                  <a:gd name="connsiteY26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207137 w 235724"/>
                  <a:gd name="connsiteY3" fmla="*/ 103470 h 258722"/>
                  <a:gd name="connsiteX4" fmla="*/ 227194 w 235724"/>
                  <a:gd name="connsiteY4" fmla="*/ 138211 h 258722"/>
                  <a:gd name="connsiteX5" fmla="*/ 213978 w 235724"/>
                  <a:gd name="connsiteY5" fmla="*/ 155435 h 258722"/>
                  <a:gd name="connsiteX6" fmla="*/ 193046 w 235724"/>
                  <a:gd name="connsiteY6" fmla="*/ 158191 h 258722"/>
                  <a:gd name="connsiteX7" fmla="*/ 209796 w 235724"/>
                  <a:gd name="connsiteY7" fmla="*/ 171043 h 258722"/>
                  <a:gd name="connsiteX8" fmla="*/ 212629 w 235724"/>
                  <a:gd name="connsiteY8" fmla="*/ 192568 h 258722"/>
                  <a:gd name="connsiteX9" fmla="*/ 177889 w 235724"/>
                  <a:gd name="connsiteY9" fmla="*/ 212626 h 258722"/>
                  <a:gd name="connsiteX10" fmla="*/ 170620 w 235724"/>
                  <a:gd name="connsiteY10" fmla="*/ 210679 h 258722"/>
                  <a:gd name="connsiteX11" fmla="*/ 187898 w 235724"/>
                  <a:gd name="connsiteY11" fmla="*/ 240605 h 258722"/>
                  <a:gd name="connsiteX12" fmla="*/ 157971 w 235724"/>
                  <a:gd name="connsiteY12" fmla="*/ 257884 h 258722"/>
                  <a:gd name="connsiteX13" fmla="*/ 92254 w 235724"/>
                  <a:gd name="connsiteY13" fmla="*/ 240275 h 258722"/>
                  <a:gd name="connsiteX14" fmla="*/ 86745 w 235724"/>
                  <a:gd name="connsiteY14" fmla="*/ 236047 h 258722"/>
                  <a:gd name="connsiteX15" fmla="*/ 60260 w 235724"/>
                  <a:gd name="connsiteY15" fmla="*/ 228951 h 258722"/>
                  <a:gd name="connsiteX16" fmla="*/ 3244 w 235724"/>
                  <a:gd name="connsiteY16" fmla="*/ 121970 h 258722"/>
                  <a:gd name="connsiteX17" fmla="*/ 15793 w 235724"/>
                  <a:gd name="connsiteY17" fmla="*/ 75134 h 258722"/>
                  <a:gd name="connsiteX18" fmla="*/ 85742 w 235724"/>
                  <a:gd name="connsiteY18" fmla="*/ 9379 h 258722"/>
                  <a:gd name="connsiteX19" fmla="*/ 99296 w 235724"/>
                  <a:gd name="connsiteY19" fmla="*/ 10044 h 258722"/>
                  <a:gd name="connsiteX20" fmla="*/ 94395 w 235724"/>
                  <a:gd name="connsiteY20" fmla="*/ 8234 h 258722"/>
                  <a:gd name="connsiteX21" fmla="*/ 155994 w 235724"/>
                  <a:gd name="connsiteY21" fmla="*/ 373 h 258722"/>
                  <a:gd name="connsiteX22" fmla="*/ 183249 w 235724"/>
                  <a:gd name="connsiteY22" fmla="*/ 22727 h 258722"/>
                  <a:gd name="connsiteX23" fmla="*/ 183249 w 235724"/>
                  <a:gd name="connsiteY23" fmla="*/ 41865 h 258722"/>
                  <a:gd name="connsiteX24" fmla="*/ 216069 w 235724"/>
                  <a:gd name="connsiteY24" fmla="*/ 50659 h 258722"/>
                  <a:gd name="connsiteX25" fmla="*/ 234815 w 235724"/>
                  <a:gd name="connsiteY25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207137 w 235724"/>
                  <a:gd name="connsiteY2" fmla="*/ 103470 h 258722"/>
                  <a:gd name="connsiteX3" fmla="*/ 227194 w 235724"/>
                  <a:gd name="connsiteY3" fmla="*/ 138211 h 258722"/>
                  <a:gd name="connsiteX4" fmla="*/ 213978 w 235724"/>
                  <a:gd name="connsiteY4" fmla="*/ 155435 h 258722"/>
                  <a:gd name="connsiteX5" fmla="*/ 193046 w 235724"/>
                  <a:gd name="connsiteY5" fmla="*/ 158191 h 258722"/>
                  <a:gd name="connsiteX6" fmla="*/ 209796 w 235724"/>
                  <a:gd name="connsiteY6" fmla="*/ 171043 h 258722"/>
                  <a:gd name="connsiteX7" fmla="*/ 212629 w 235724"/>
                  <a:gd name="connsiteY7" fmla="*/ 192568 h 258722"/>
                  <a:gd name="connsiteX8" fmla="*/ 177889 w 235724"/>
                  <a:gd name="connsiteY8" fmla="*/ 212626 h 258722"/>
                  <a:gd name="connsiteX9" fmla="*/ 170620 w 235724"/>
                  <a:gd name="connsiteY9" fmla="*/ 210679 h 258722"/>
                  <a:gd name="connsiteX10" fmla="*/ 187898 w 235724"/>
                  <a:gd name="connsiteY10" fmla="*/ 240605 h 258722"/>
                  <a:gd name="connsiteX11" fmla="*/ 157971 w 235724"/>
                  <a:gd name="connsiteY11" fmla="*/ 257884 h 258722"/>
                  <a:gd name="connsiteX12" fmla="*/ 92254 w 235724"/>
                  <a:gd name="connsiteY12" fmla="*/ 240275 h 258722"/>
                  <a:gd name="connsiteX13" fmla="*/ 86745 w 235724"/>
                  <a:gd name="connsiteY13" fmla="*/ 236047 h 258722"/>
                  <a:gd name="connsiteX14" fmla="*/ 60260 w 235724"/>
                  <a:gd name="connsiteY14" fmla="*/ 228951 h 258722"/>
                  <a:gd name="connsiteX15" fmla="*/ 3244 w 235724"/>
                  <a:gd name="connsiteY15" fmla="*/ 121970 h 258722"/>
                  <a:gd name="connsiteX16" fmla="*/ 15793 w 235724"/>
                  <a:gd name="connsiteY16" fmla="*/ 75134 h 258722"/>
                  <a:gd name="connsiteX17" fmla="*/ 85742 w 235724"/>
                  <a:gd name="connsiteY17" fmla="*/ 9379 h 258722"/>
                  <a:gd name="connsiteX18" fmla="*/ 99296 w 235724"/>
                  <a:gd name="connsiteY18" fmla="*/ 10044 h 258722"/>
                  <a:gd name="connsiteX19" fmla="*/ 94395 w 235724"/>
                  <a:gd name="connsiteY19" fmla="*/ 8234 h 258722"/>
                  <a:gd name="connsiteX20" fmla="*/ 155994 w 235724"/>
                  <a:gd name="connsiteY20" fmla="*/ 373 h 258722"/>
                  <a:gd name="connsiteX21" fmla="*/ 183249 w 235724"/>
                  <a:gd name="connsiteY21" fmla="*/ 22727 h 258722"/>
                  <a:gd name="connsiteX22" fmla="*/ 183249 w 235724"/>
                  <a:gd name="connsiteY22" fmla="*/ 41865 h 258722"/>
                  <a:gd name="connsiteX23" fmla="*/ 216069 w 235724"/>
                  <a:gd name="connsiteY23" fmla="*/ 50659 h 258722"/>
                  <a:gd name="connsiteX24" fmla="*/ 234815 w 235724"/>
                  <a:gd name="connsiteY24" fmla="*/ 83127 h 25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4" h="258722">
                    <a:moveTo>
                      <a:pt x="234815" y="83127"/>
                    </a:moveTo>
                    <a:cubicBezTo>
                      <a:pt x="231025" y="97269"/>
                      <a:pt x="216489" y="105662"/>
                      <a:pt x="202347" y="101872"/>
                    </a:cubicBezTo>
                    <a:lnTo>
                      <a:pt x="207137" y="103470"/>
                    </a:lnTo>
                    <a:cubicBezTo>
                      <a:pt x="222269" y="107525"/>
                      <a:pt x="231249" y="123079"/>
                      <a:pt x="227194" y="138211"/>
                    </a:cubicBezTo>
                    <a:cubicBezTo>
                      <a:pt x="225167" y="145777"/>
                      <a:pt x="220265" y="151805"/>
                      <a:pt x="213978" y="155435"/>
                    </a:cubicBezTo>
                    <a:lnTo>
                      <a:pt x="193046" y="158191"/>
                    </a:lnTo>
                    <a:lnTo>
                      <a:pt x="209796" y="171043"/>
                    </a:lnTo>
                    <a:cubicBezTo>
                      <a:pt x="213425" y="177330"/>
                      <a:pt x="214657" y="185002"/>
                      <a:pt x="212629" y="192568"/>
                    </a:cubicBezTo>
                    <a:cubicBezTo>
                      <a:pt x="208575" y="207700"/>
                      <a:pt x="193021" y="216680"/>
                      <a:pt x="177889" y="212626"/>
                    </a:cubicBezTo>
                    <a:lnTo>
                      <a:pt x="170620" y="210679"/>
                    </a:lnTo>
                    <a:cubicBezTo>
                      <a:pt x="183655" y="214171"/>
                      <a:pt x="191390" y="227570"/>
                      <a:pt x="187898" y="240605"/>
                    </a:cubicBezTo>
                    <a:cubicBezTo>
                      <a:pt x="184405" y="253641"/>
                      <a:pt x="171007" y="261376"/>
                      <a:pt x="157971" y="257884"/>
                    </a:cubicBezTo>
                    <a:lnTo>
                      <a:pt x="92254" y="240275"/>
                    </a:lnTo>
                    <a:lnTo>
                      <a:pt x="86745" y="236047"/>
                    </a:lnTo>
                    <a:lnTo>
                      <a:pt x="60260" y="228951"/>
                    </a:lnTo>
                    <a:cubicBezTo>
                      <a:pt x="16109" y="217121"/>
                      <a:pt x="-9418" y="169224"/>
                      <a:pt x="3244" y="121970"/>
                    </a:cubicBezTo>
                    <a:lnTo>
                      <a:pt x="15793" y="75134"/>
                    </a:lnTo>
                    <a:cubicBezTo>
                      <a:pt x="25289" y="39693"/>
                      <a:pt x="53570" y="14680"/>
                      <a:pt x="85742" y="9379"/>
                    </a:cubicBezTo>
                    <a:lnTo>
                      <a:pt x="99296" y="10044"/>
                    </a:lnTo>
                    <a:lnTo>
                      <a:pt x="94395" y="8234"/>
                    </a:lnTo>
                    <a:cubicBezTo>
                      <a:pt x="122404" y="8625"/>
                      <a:pt x="140498" y="-2110"/>
                      <a:pt x="155994" y="373"/>
                    </a:cubicBezTo>
                    <a:cubicBezTo>
                      <a:pt x="171490" y="2856"/>
                      <a:pt x="178707" y="6837"/>
                      <a:pt x="183249" y="22727"/>
                    </a:cubicBezTo>
                    <a:lnTo>
                      <a:pt x="183249" y="41865"/>
                    </a:lnTo>
                    <a:lnTo>
                      <a:pt x="216069" y="50659"/>
                    </a:lnTo>
                    <a:cubicBezTo>
                      <a:pt x="230211" y="54448"/>
                      <a:pt x="238604" y="68985"/>
                      <a:pt x="234815" y="831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94957A4-6322-9441-A958-D47878DD3CD5}"/>
                  </a:ext>
                </a:extLst>
              </p:cNvPr>
              <p:cNvSpPr/>
              <p:nvPr/>
            </p:nvSpPr>
            <p:spPr bwMode="auto">
              <a:xfrm>
                <a:off x="6003290" y="4325327"/>
                <a:ext cx="1565353" cy="1409491"/>
              </a:xfrm>
              <a:custGeom>
                <a:avLst/>
                <a:gdLst>
                  <a:gd name="connsiteX0" fmla="*/ 1384729 w 1565353"/>
                  <a:gd name="connsiteY0" fmla="*/ 0 h 1409491"/>
                  <a:gd name="connsiteX1" fmla="*/ 1565353 w 1565353"/>
                  <a:gd name="connsiteY1" fmla="*/ 44338 h 1409491"/>
                  <a:gd name="connsiteX2" fmla="*/ 1282916 w 1565353"/>
                  <a:gd name="connsiteY2" fmla="*/ 521135 h 1409491"/>
                  <a:gd name="connsiteX3" fmla="*/ 1252313 w 1565353"/>
                  <a:gd name="connsiteY3" fmla="*/ 542943 h 1409491"/>
                  <a:gd name="connsiteX4" fmla="*/ 1257740 w 1565353"/>
                  <a:gd name="connsiteY4" fmla="*/ 569824 h 1409491"/>
                  <a:gd name="connsiteX5" fmla="*/ 1206981 w 1565353"/>
                  <a:gd name="connsiteY5" fmla="*/ 692368 h 1409491"/>
                  <a:gd name="connsiteX6" fmla="*/ 1154116 w 1565353"/>
                  <a:gd name="connsiteY6" fmla="*/ 728011 h 1409491"/>
                  <a:gd name="connsiteX7" fmla="*/ 1154723 w 1565353"/>
                  <a:gd name="connsiteY7" fmla="*/ 729967 h 1409491"/>
                  <a:gd name="connsiteX8" fmla="*/ 1162595 w 1565353"/>
                  <a:gd name="connsiteY8" fmla="*/ 808052 h 1409491"/>
                  <a:gd name="connsiteX9" fmla="*/ 1162594 w 1565353"/>
                  <a:gd name="connsiteY9" fmla="*/ 1041134 h 1409491"/>
                  <a:gd name="connsiteX10" fmla="*/ 1160755 w 1565353"/>
                  <a:gd name="connsiteY10" fmla="*/ 1059384 h 1409491"/>
                  <a:gd name="connsiteX11" fmla="*/ 1212136 w 1565353"/>
                  <a:gd name="connsiteY11" fmla="*/ 1068738 h 1409491"/>
                  <a:gd name="connsiteX12" fmla="*/ 1401657 w 1565353"/>
                  <a:gd name="connsiteY12" fmla="*/ 1177769 h 1409491"/>
                  <a:gd name="connsiteX13" fmla="*/ 1267848 w 1565353"/>
                  <a:gd name="connsiteY13" fmla="*/ 1313220 h 1409491"/>
                  <a:gd name="connsiteX14" fmla="*/ 1123286 w 1565353"/>
                  <a:gd name="connsiteY14" fmla="*/ 1245437 h 1409491"/>
                  <a:gd name="connsiteX15" fmla="*/ 1062580 w 1565353"/>
                  <a:gd name="connsiteY15" fmla="*/ 1249605 h 1409491"/>
                  <a:gd name="connsiteX16" fmla="*/ 1043288 w 1565353"/>
                  <a:gd name="connsiteY16" fmla="*/ 1265523 h 1409491"/>
                  <a:gd name="connsiteX17" fmla="*/ 891991 w 1565353"/>
                  <a:gd name="connsiteY17" fmla="*/ 1311737 h 1409491"/>
                  <a:gd name="connsiteX18" fmla="*/ 658296 w 1565353"/>
                  <a:gd name="connsiteY18" fmla="*/ 1311737 h 1409491"/>
                  <a:gd name="connsiteX19" fmla="*/ 603760 w 1565353"/>
                  <a:gd name="connsiteY19" fmla="*/ 1306240 h 1409491"/>
                  <a:gd name="connsiteX20" fmla="*/ 572660 w 1565353"/>
                  <a:gd name="connsiteY20" fmla="*/ 1296585 h 1409491"/>
                  <a:gd name="connsiteX21" fmla="*/ 566320 w 1565353"/>
                  <a:gd name="connsiteY21" fmla="*/ 1308859 h 1409491"/>
                  <a:gd name="connsiteX22" fmla="*/ 546951 w 1565353"/>
                  <a:gd name="connsiteY22" fmla="*/ 1409491 h 1409491"/>
                  <a:gd name="connsiteX23" fmla="*/ 345968 w 1565353"/>
                  <a:gd name="connsiteY23" fmla="*/ 1409490 h 1409491"/>
                  <a:gd name="connsiteX24" fmla="*/ 380783 w 1565353"/>
                  <a:gd name="connsiteY24" fmla="*/ 1228615 h 1409491"/>
                  <a:gd name="connsiteX25" fmla="*/ 416264 w 1565353"/>
                  <a:gd name="connsiteY25" fmla="*/ 1159924 h 1409491"/>
                  <a:gd name="connsiteX26" fmla="*/ 408959 w 1565353"/>
                  <a:gd name="connsiteY26" fmla="*/ 1146465 h 1409491"/>
                  <a:gd name="connsiteX27" fmla="*/ 387693 w 1565353"/>
                  <a:gd name="connsiteY27" fmla="*/ 1041134 h 1409491"/>
                  <a:gd name="connsiteX28" fmla="*/ 387693 w 1565353"/>
                  <a:gd name="connsiteY28" fmla="*/ 808052 h 1409491"/>
                  <a:gd name="connsiteX29" fmla="*/ 395565 w 1565353"/>
                  <a:gd name="connsiteY29" fmla="*/ 729967 h 1409491"/>
                  <a:gd name="connsiteX30" fmla="*/ 397910 w 1565353"/>
                  <a:gd name="connsiteY30" fmla="*/ 722411 h 1409491"/>
                  <a:gd name="connsiteX31" fmla="*/ 353351 w 1565353"/>
                  <a:gd name="connsiteY31" fmla="*/ 692368 h 1409491"/>
                  <a:gd name="connsiteX32" fmla="*/ 302591 w 1565353"/>
                  <a:gd name="connsiteY32" fmla="*/ 569824 h 1409491"/>
                  <a:gd name="connsiteX33" fmla="*/ 308427 w 1565353"/>
                  <a:gd name="connsiteY33" fmla="*/ 540921 h 1409491"/>
                  <a:gd name="connsiteX34" fmla="*/ 232759 w 1565353"/>
                  <a:gd name="connsiteY34" fmla="*/ 475585 h 1409491"/>
                  <a:gd name="connsiteX35" fmla="*/ 0 w 1565353"/>
                  <a:gd name="connsiteY35" fmla="*/ 45196 h 1409491"/>
                  <a:gd name="connsiteX36" fmla="*/ 180577 w 1565353"/>
                  <a:gd name="connsiteY36" fmla="*/ 662 h 1409491"/>
                  <a:gd name="connsiteX37" fmla="*/ 428321 w 1565353"/>
                  <a:gd name="connsiteY37" fmla="*/ 400203 h 1409491"/>
                  <a:gd name="connsiteX38" fmla="*/ 435289 w 1565353"/>
                  <a:gd name="connsiteY38" fmla="*/ 404718 h 1409491"/>
                  <a:gd name="connsiteX39" fmla="*/ 475895 w 1565353"/>
                  <a:gd name="connsiteY39" fmla="*/ 396520 h 1409491"/>
                  <a:gd name="connsiteX40" fmla="*/ 598439 w 1565353"/>
                  <a:gd name="connsiteY40" fmla="*/ 447280 h 1409491"/>
                  <a:gd name="connsiteX41" fmla="*/ 607236 w 1565353"/>
                  <a:gd name="connsiteY41" fmla="*/ 460327 h 1409491"/>
                  <a:gd name="connsiteX42" fmla="*/ 624331 w 1565353"/>
                  <a:gd name="connsiteY42" fmla="*/ 451049 h 1409491"/>
                  <a:gd name="connsiteX43" fmla="*/ 775144 w 1565353"/>
                  <a:gd name="connsiteY43" fmla="*/ 420601 h 1409491"/>
                  <a:gd name="connsiteX44" fmla="*/ 925957 w 1565353"/>
                  <a:gd name="connsiteY44" fmla="*/ 451049 h 1409491"/>
                  <a:gd name="connsiteX45" fmla="*/ 950404 w 1565353"/>
                  <a:gd name="connsiteY45" fmla="*/ 464318 h 1409491"/>
                  <a:gd name="connsiteX46" fmla="*/ 961892 w 1565353"/>
                  <a:gd name="connsiteY46" fmla="*/ 447280 h 1409491"/>
                  <a:gd name="connsiteX47" fmla="*/ 1084436 w 1565353"/>
                  <a:gd name="connsiteY47" fmla="*/ 396520 h 1409491"/>
                  <a:gd name="connsiteX48" fmla="*/ 1126633 w 1565353"/>
                  <a:gd name="connsiteY48" fmla="*/ 405039 h 1409491"/>
                  <a:gd name="connsiteX49" fmla="*/ 1168068 w 1565353"/>
                  <a:gd name="connsiteY49" fmla="*/ 374860 h 1409491"/>
                  <a:gd name="connsiteX50" fmla="*/ 1384729 w 1565353"/>
                  <a:gd name="connsiteY50" fmla="*/ 0 h 140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565353" h="1409491">
                    <a:moveTo>
                      <a:pt x="1384729" y="0"/>
                    </a:moveTo>
                    <a:lnTo>
                      <a:pt x="1565353" y="44338"/>
                    </a:lnTo>
                    <a:cubicBezTo>
                      <a:pt x="1523337" y="238254"/>
                      <a:pt x="1421246" y="403920"/>
                      <a:pt x="1282916" y="521135"/>
                    </a:cubicBezTo>
                    <a:lnTo>
                      <a:pt x="1252313" y="542943"/>
                    </a:lnTo>
                    <a:lnTo>
                      <a:pt x="1257740" y="569824"/>
                    </a:lnTo>
                    <a:cubicBezTo>
                      <a:pt x="1257740" y="617681"/>
                      <a:pt x="1238342" y="661007"/>
                      <a:pt x="1206981" y="692368"/>
                    </a:cubicBezTo>
                    <a:lnTo>
                      <a:pt x="1154116" y="728011"/>
                    </a:lnTo>
                    <a:lnTo>
                      <a:pt x="1154723" y="729967"/>
                    </a:lnTo>
                    <a:cubicBezTo>
                      <a:pt x="1159885" y="755189"/>
                      <a:pt x="1162595" y="781304"/>
                      <a:pt x="1162595" y="808052"/>
                    </a:cubicBezTo>
                    <a:cubicBezTo>
                      <a:pt x="1162595" y="885746"/>
                      <a:pt x="1162594" y="963440"/>
                      <a:pt x="1162594" y="1041134"/>
                    </a:cubicBezTo>
                    <a:lnTo>
                      <a:pt x="1160755" y="1059384"/>
                    </a:lnTo>
                    <a:lnTo>
                      <a:pt x="1212136" y="1068738"/>
                    </a:lnTo>
                    <a:cubicBezTo>
                      <a:pt x="1281455" y="1087426"/>
                      <a:pt x="1347002" y="1123776"/>
                      <a:pt x="1401657" y="1177769"/>
                    </a:cubicBezTo>
                    <a:lnTo>
                      <a:pt x="1267848" y="1313220"/>
                    </a:lnTo>
                    <a:cubicBezTo>
                      <a:pt x="1227303" y="1273166"/>
                      <a:pt x="1175987" y="1250564"/>
                      <a:pt x="1123286" y="1245437"/>
                    </a:cubicBezTo>
                    <a:lnTo>
                      <a:pt x="1062580" y="1249605"/>
                    </a:lnTo>
                    <a:lnTo>
                      <a:pt x="1043288" y="1265523"/>
                    </a:lnTo>
                    <a:cubicBezTo>
                      <a:pt x="1000099" y="1294700"/>
                      <a:pt x="948035" y="1311737"/>
                      <a:pt x="891991" y="1311737"/>
                    </a:cubicBezTo>
                    <a:lnTo>
                      <a:pt x="658296" y="1311737"/>
                    </a:lnTo>
                    <a:cubicBezTo>
                      <a:pt x="639615" y="1311737"/>
                      <a:pt x="621376" y="1309844"/>
                      <a:pt x="603760" y="1306240"/>
                    </a:cubicBezTo>
                    <a:lnTo>
                      <a:pt x="572660" y="1296585"/>
                    </a:lnTo>
                    <a:lnTo>
                      <a:pt x="566320" y="1308859"/>
                    </a:lnTo>
                    <a:cubicBezTo>
                      <a:pt x="553839" y="1339847"/>
                      <a:pt x="546951" y="1373847"/>
                      <a:pt x="546951" y="1409491"/>
                    </a:cubicBezTo>
                    <a:lnTo>
                      <a:pt x="345968" y="1409490"/>
                    </a:lnTo>
                    <a:cubicBezTo>
                      <a:pt x="345968" y="1345424"/>
                      <a:pt x="358350" y="1284313"/>
                      <a:pt x="380783" y="1228615"/>
                    </a:cubicBezTo>
                    <a:lnTo>
                      <a:pt x="416264" y="1159924"/>
                    </a:lnTo>
                    <a:lnTo>
                      <a:pt x="408959" y="1146465"/>
                    </a:lnTo>
                    <a:cubicBezTo>
                      <a:pt x="395265" y="1114091"/>
                      <a:pt x="387693" y="1078497"/>
                      <a:pt x="387693" y="1041134"/>
                    </a:cubicBezTo>
                    <a:lnTo>
                      <a:pt x="387693" y="808052"/>
                    </a:lnTo>
                    <a:cubicBezTo>
                      <a:pt x="387693" y="781304"/>
                      <a:pt x="390404" y="755189"/>
                      <a:pt x="395565" y="729967"/>
                    </a:cubicBezTo>
                    <a:lnTo>
                      <a:pt x="397910" y="722411"/>
                    </a:lnTo>
                    <a:lnTo>
                      <a:pt x="353351" y="692368"/>
                    </a:lnTo>
                    <a:cubicBezTo>
                      <a:pt x="321989" y="661007"/>
                      <a:pt x="302591" y="617681"/>
                      <a:pt x="302591" y="569824"/>
                    </a:cubicBezTo>
                    <a:lnTo>
                      <a:pt x="308427" y="540921"/>
                    </a:lnTo>
                    <a:lnTo>
                      <a:pt x="232759" y="475585"/>
                    </a:lnTo>
                    <a:cubicBezTo>
                      <a:pt x="119847" y="362819"/>
                      <a:pt x="36932" y="214850"/>
                      <a:pt x="0" y="45196"/>
                    </a:cubicBezTo>
                    <a:lnTo>
                      <a:pt x="180577" y="662"/>
                    </a:lnTo>
                    <a:cubicBezTo>
                      <a:pt x="215565" y="167294"/>
                      <a:pt x="306205" y="307440"/>
                      <a:pt x="428321" y="400203"/>
                    </a:cubicBezTo>
                    <a:lnTo>
                      <a:pt x="435289" y="404718"/>
                    </a:lnTo>
                    <a:lnTo>
                      <a:pt x="475895" y="396520"/>
                    </a:lnTo>
                    <a:cubicBezTo>
                      <a:pt x="523752" y="396520"/>
                      <a:pt x="567078" y="415918"/>
                      <a:pt x="598439" y="447280"/>
                    </a:cubicBezTo>
                    <a:lnTo>
                      <a:pt x="607236" y="460327"/>
                    </a:lnTo>
                    <a:lnTo>
                      <a:pt x="624331" y="451049"/>
                    </a:lnTo>
                    <a:cubicBezTo>
                      <a:pt x="670685" y="431443"/>
                      <a:pt x="721648" y="420601"/>
                      <a:pt x="775144" y="420601"/>
                    </a:cubicBezTo>
                    <a:cubicBezTo>
                      <a:pt x="828640" y="420601"/>
                      <a:pt x="879603" y="431443"/>
                      <a:pt x="925957" y="451049"/>
                    </a:cubicBezTo>
                    <a:lnTo>
                      <a:pt x="950404" y="464318"/>
                    </a:lnTo>
                    <a:lnTo>
                      <a:pt x="961892" y="447280"/>
                    </a:lnTo>
                    <a:cubicBezTo>
                      <a:pt x="993254" y="415918"/>
                      <a:pt x="1036580" y="396520"/>
                      <a:pt x="1084436" y="396520"/>
                    </a:cubicBezTo>
                    <a:lnTo>
                      <a:pt x="1126633" y="405039"/>
                    </a:lnTo>
                    <a:lnTo>
                      <a:pt x="1168068" y="374860"/>
                    </a:lnTo>
                    <a:cubicBezTo>
                      <a:pt x="1274515" y="282647"/>
                      <a:pt x="1352887" y="152365"/>
                      <a:pt x="138472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93CEF69C-EF72-25DC-6188-2DD611C9926C}"/>
                  </a:ext>
                </a:extLst>
              </p:cNvPr>
              <p:cNvSpPr/>
              <p:nvPr/>
            </p:nvSpPr>
            <p:spPr bwMode="auto">
              <a:xfrm>
                <a:off x="61889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962A407-F009-76E9-8B7F-35216BCB834D}"/>
                  </a:ext>
                </a:extLst>
              </p:cNvPr>
              <p:cNvSpPr/>
              <p:nvPr/>
            </p:nvSpPr>
            <p:spPr bwMode="auto">
              <a:xfrm>
                <a:off x="70890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5915F3F7-97B5-A22B-4EDB-9A09F9156C0A}"/>
                  </a:ext>
                </a:extLst>
              </p:cNvPr>
              <p:cNvSpPr/>
              <p:nvPr/>
            </p:nvSpPr>
            <p:spPr bwMode="auto">
              <a:xfrm>
                <a:off x="6313321" y="3897349"/>
                <a:ext cx="945105" cy="9451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B345CB80-92E4-2ECE-4301-564F4B2AAD5B}"/>
                  </a:ext>
                </a:extLst>
              </p:cNvPr>
              <p:cNvSpPr/>
              <p:nvPr/>
            </p:nvSpPr>
            <p:spPr bwMode="auto">
              <a:xfrm>
                <a:off x="6256023" y="5702270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11818A93-136A-7F81-2758-A39FA3994F34}"/>
                  </a:ext>
                </a:extLst>
              </p:cNvPr>
              <p:cNvSpPr/>
              <p:nvPr/>
            </p:nvSpPr>
            <p:spPr bwMode="auto">
              <a:xfrm rot="18997552">
                <a:off x="7220295" y="5532266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96945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hari010_赤ちゃん、幼児に関する注意の貼り紙</dc:title>
  <dc:subject>hari010_赤ちゃん、幼児に関する注意の貼り紙</dc:subject>
  <dc:creator>でじけろお</dc:creator>
  <cp:lastModifiedBy/>
  <cp:revision>1</cp:revision>
  <dcterms:created xsi:type="dcterms:W3CDTF">2014-07-30T05:46:34Z</dcterms:created>
  <dcterms:modified xsi:type="dcterms:W3CDTF">2022-05-23T01:18:16Z</dcterms:modified>
  <cp:version>1</cp:version>
</cp:coreProperties>
</file>